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4"/>
  </p:notesMasterIdLst>
  <p:sldIdLst>
    <p:sldId id="256" r:id="rId2"/>
    <p:sldId id="307" r:id="rId3"/>
    <p:sldId id="288" r:id="rId4"/>
    <p:sldId id="328" r:id="rId5"/>
    <p:sldId id="332" r:id="rId6"/>
    <p:sldId id="271" r:id="rId7"/>
    <p:sldId id="272" r:id="rId8"/>
    <p:sldId id="321" r:id="rId9"/>
    <p:sldId id="322" r:id="rId10"/>
    <p:sldId id="324" r:id="rId11"/>
    <p:sldId id="331" r:id="rId12"/>
    <p:sldId id="33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sistant assistant" initials="aa" lastIdx="1" clrIdx="0">
    <p:extLst>
      <p:ext uri="{19B8F6BF-5375-455C-9EA6-DF929625EA0E}">
        <p15:presenceInfo xmlns:p15="http://schemas.microsoft.com/office/powerpoint/2012/main" userId="S-1-5-21-1448040551-3079006090-2869845636-11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5" autoAdjust="0"/>
    <p:restoredTop sz="86201" autoAdjust="0"/>
  </p:normalViewPr>
  <p:slideViewPr>
    <p:cSldViewPr snapToGrid="0">
      <p:cViewPr varScale="1">
        <p:scale>
          <a:sx n="58" d="100"/>
          <a:sy n="58" d="100"/>
        </p:scale>
        <p:origin x="114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C52D74-41DE-421F-BC9F-6334243EB38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9571358-980C-4AD2-A2C6-5E5FB0368310}">
      <dgm:prSet phldrT="[Texte]" custT="1"/>
      <dgm:spPr/>
      <dgm:t>
        <a:bodyPr/>
        <a:lstStyle/>
        <a:p>
          <a:pPr algn="l"/>
          <a:r>
            <a:rPr lang="en-GB" sz="3200" b="0"/>
            <a:t>Partie 4  : Comment se certifier ? </a:t>
          </a:r>
        </a:p>
      </dgm:t>
    </dgm:pt>
    <dgm:pt modelId="{B6B71D91-FC1A-4E2E-BCA4-ECADEBCF0AD4}" type="parTrans" cxnId="{985A847A-2C5F-4057-BBB0-F57D451E0DB7}">
      <dgm:prSet/>
      <dgm:spPr/>
      <dgm:t>
        <a:bodyPr/>
        <a:lstStyle/>
        <a:p>
          <a:endParaRPr lang="fr-FR" sz="1800"/>
        </a:p>
      </dgm:t>
    </dgm:pt>
    <dgm:pt modelId="{3358CE0D-2988-4BD8-9EF8-0F0BF1EE7A15}" type="sibTrans" cxnId="{985A847A-2C5F-4057-BBB0-F57D451E0DB7}">
      <dgm:prSet/>
      <dgm:spPr/>
      <dgm:t>
        <a:bodyPr/>
        <a:lstStyle/>
        <a:p>
          <a:endParaRPr lang="fr-FR" sz="1800"/>
        </a:p>
      </dgm:t>
    </dgm:pt>
    <dgm:pt modelId="{1BB78CC9-5AF7-4269-B451-34A0DE77858C}" type="pres">
      <dgm:prSet presAssocID="{15C52D74-41DE-421F-BC9F-6334243EB382}" presName="Name0" presStyleCnt="0">
        <dgm:presLayoutVars>
          <dgm:dir/>
          <dgm:animLvl val="lvl"/>
          <dgm:resizeHandles val="exact"/>
        </dgm:presLayoutVars>
      </dgm:prSet>
      <dgm:spPr/>
    </dgm:pt>
    <dgm:pt modelId="{78B79D73-3662-4782-B754-D856EC4ED916}" type="pres">
      <dgm:prSet presAssocID="{59571358-980C-4AD2-A2C6-5E5FB0368310}" presName="linNode" presStyleCnt="0"/>
      <dgm:spPr/>
    </dgm:pt>
    <dgm:pt modelId="{B026BD9C-0DAD-4942-AD36-F44742C583FA}" type="pres">
      <dgm:prSet presAssocID="{59571358-980C-4AD2-A2C6-5E5FB0368310}" presName="parentText" presStyleLbl="node1" presStyleIdx="0" presStyleCnt="1" custScaleX="245023">
        <dgm:presLayoutVars>
          <dgm:chMax val="1"/>
          <dgm:bulletEnabled val="1"/>
        </dgm:presLayoutVars>
      </dgm:prSet>
      <dgm:spPr/>
    </dgm:pt>
  </dgm:ptLst>
  <dgm:cxnLst>
    <dgm:cxn modelId="{E8A35208-D6E5-4A05-A8BD-2C47A31D28FF}" type="presOf" srcId="{15C52D74-41DE-421F-BC9F-6334243EB382}" destId="{1BB78CC9-5AF7-4269-B451-34A0DE77858C}" srcOrd="0" destOrd="0" presId="urn:microsoft.com/office/officeart/2005/8/layout/vList5"/>
    <dgm:cxn modelId="{2A2C4F6C-C9A4-4690-B449-CCF03E4A638A}" type="presOf" srcId="{59571358-980C-4AD2-A2C6-5E5FB0368310}" destId="{B026BD9C-0DAD-4942-AD36-F44742C583FA}" srcOrd="0" destOrd="0" presId="urn:microsoft.com/office/officeart/2005/8/layout/vList5"/>
    <dgm:cxn modelId="{985A847A-2C5F-4057-BBB0-F57D451E0DB7}" srcId="{15C52D74-41DE-421F-BC9F-6334243EB382}" destId="{59571358-980C-4AD2-A2C6-5E5FB0368310}" srcOrd="0" destOrd="0" parTransId="{B6B71D91-FC1A-4E2E-BCA4-ECADEBCF0AD4}" sibTransId="{3358CE0D-2988-4BD8-9EF8-0F0BF1EE7A15}"/>
    <dgm:cxn modelId="{4E41840C-F0C8-47E8-A50E-EAEE9F6A29CE}" type="presParOf" srcId="{1BB78CC9-5AF7-4269-B451-34A0DE77858C}" destId="{78B79D73-3662-4782-B754-D856EC4ED916}" srcOrd="0" destOrd="0" presId="urn:microsoft.com/office/officeart/2005/8/layout/vList5"/>
    <dgm:cxn modelId="{70049383-F5CD-4CF6-B553-19CE8674B655}" type="presParOf" srcId="{78B79D73-3662-4782-B754-D856EC4ED916}" destId="{B026BD9C-0DAD-4942-AD36-F44742C583FA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738FBE-B0E5-4611-8879-0B97D8232600}" type="doc">
      <dgm:prSet loTypeId="urn:microsoft.com/office/officeart/2005/8/layout/process4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fr-FR"/>
        </a:p>
      </dgm:t>
    </dgm:pt>
    <dgm:pt modelId="{71F9BC8A-7A90-467E-BA7B-601C4104846E}">
      <dgm:prSet phldrT="[Texte]" custT="1"/>
      <dgm:spPr/>
      <dgm:t>
        <a:bodyPr/>
        <a:lstStyle/>
        <a:p>
          <a:r>
            <a:rPr lang="fr-FR" sz="2000" b="1" dirty="0"/>
            <a:t>1. Contacter un (ou plusieurs) organisme(s) de certification</a:t>
          </a:r>
          <a:endParaRPr lang="fr-FR" sz="2000" dirty="0"/>
        </a:p>
      </dgm:t>
    </dgm:pt>
    <dgm:pt modelId="{28DCC2FA-73C5-42BE-BF13-38C4641C4B8C}" type="parTrans" cxnId="{815DDBD9-28B1-44B8-AE36-F39E4827623A}">
      <dgm:prSet/>
      <dgm:spPr/>
      <dgm:t>
        <a:bodyPr/>
        <a:lstStyle/>
        <a:p>
          <a:endParaRPr lang="fr-FR"/>
        </a:p>
      </dgm:t>
    </dgm:pt>
    <dgm:pt modelId="{90B78990-DFB5-421B-9808-D310BA07CFE9}" type="sibTrans" cxnId="{815DDBD9-28B1-44B8-AE36-F39E4827623A}">
      <dgm:prSet/>
      <dgm:spPr/>
      <dgm:t>
        <a:bodyPr/>
        <a:lstStyle/>
        <a:p>
          <a:endParaRPr lang="fr-FR"/>
        </a:p>
      </dgm:t>
    </dgm:pt>
    <dgm:pt modelId="{590A0562-1D6D-43CD-88BC-78E6B3495D0F}">
      <dgm:prSet phldrT="[Texte]"/>
      <dgm:spPr/>
      <dgm:t>
        <a:bodyPr/>
        <a:lstStyle/>
        <a:p>
          <a:r>
            <a:rPr lang="fr-FR" dirty="0"/>
            <a:t>Les certificats sont délivrés par un organisme certificateur indépendant</a:t>
          </a:r>
        </a:p>
      </dgm:t>
    </dgm:pt>
    <dgm:pt modelId="{3F0E11B2-063A-4F6F-A2C1-4FA01623B5A0}" type="parTrans" cxnId="{8ED8D83C-A0DF-4130-AC21-0BA9F4C69FC9}">
      <dgm:prSet/>
      <dgm:spPr/>
      <dgm:t>
        <a:bodyPr/>
        <a:lstStyle/>
        <a:p>
          <a:endParaRPr lang="fr-FR"/>
        </a:p>
      </dgm:t>
    </dgm:pt>
    <dgm:pt modelId="{927B5B6D-31AF-4BD6-A24E-3DD8698FDCA0}" type="sibTrans" cxnId="{8ED8D83C-A0DF-4130-AC21-0BA9F4C69FC9}">
      <dgm:prSet/>
      <dgm:spPr/>
      <dgm:t>
        <a:bodyPr/>
        <a:lstStyle/>
        <a:p>
          <a:endParaRPr lang="fr-FR"/>
        </a:p>
      </dgm:t>
    </dgm:pt>
    <dgm:pt modelId="{FA04B6E2-68C0-4AC2-BBC4-3B05CD9DE84C}">
      <dgm:prSet phldrT="[Texte]" custT="1"/>
      <dgm:spPr/>
      <dgm:t>
        <a:bodyPr/>
        <a:lstStyle/>
        <a:p>
          <a:r>
            <a:rPr lang="fr-FR" sz="2000" b="1" dirty="0"/>
            <a:t>2. Choisir votre organisme certificateur</a:t>
          </a:r>
          <a:endParaRPr lang="fr-FR" sz="2000" dirty="0"/>
        </a:p>
      </dgm:t>
    </dgm:pt>
    <dgm:pt modelId="{6FCEF35A-2C58-47B8-837C-0F1291705362}" type="parTrans" cxnId="{58ABA889-0FA8-434E-AAB8-196AE4333318}">
      <dgm:prSet/>
      <dgm:spPr/>
      <dgm:t>
        <a:bodyPr/>
        <a:lstStyle/>
        <a:p>
          <a:endParaRPr lang="fr-FR"/>
        </a:p>
      </dgm:t>
    </dgm:pt>
    <dgm:pt modelId="{DAE4C0DA-EC48-4F8E-A778-48F0BE7CE927}" type="sibTrans" cxnId="{58ABA889-0FA8-434E-AAB8-196AE4333318}">
      <dgm:prSet/>
      <dgm:spPr/>
      <dgm:t>
        <a:bodyPr/>
        <a:lstStyle/>
        <a:p>
          <a:endParaRPr lang="fr-FR"/>
        </a:p>
      </dgm:t>
    </dgm:pt>
    <dgm:pt modelId="{F160F031-2914-4AD6-A1A8-520F8776A7F2}">
      <dgm:prSet phldrT="[Texte]"/>
      <dgm:spPr/>
      <dgm:t>
        <a:bodyPr/>
        <a:lstStyle/>
        <a:p>
          <a:r>
            <a:rPr lang="fr-FR" dirty="0"/>
            <a:t>Signer un contrat avec l’organisme choisi</a:t>
          </a:r>
        </a:p>
      </dgm:t>
    </dgm:pt>
    <dgm:pt modelId="{EC492C02-D65A-484C-B63E-F25D2B7DD09F}" type="parTrans" cxnId="{F938B78A-C38E-4F2D-90D0-9A7138597B51}">
      <dgm:prSet/>
      <dgm:spPr/>
      <dgm:t>
        <a:bodyPr/>
        <a:lstStyle/>
        <a:p>
          <a:endParaRPr lang="fr-FR"/>
        </a:p>
      </dgm:t>
    </dgm:pt>
    <dgm:pt modelId="{BB01D802-FF33-4DA7-88F3-C08D5B44B57D}" type="sibTrans" cxnId="{F938B78A-C38E-4F2D-90D0-9A7138597B51}">
      <dgm:prSet/>
      <dgm:spPr/>
      <dgm:t>
        <a:bodyPr/>
        <a:lstStyle/>
        <a:p>
          <a:endParaRPr lang="fr-FR"/>
        </a:p>
      </dgm:t>
    </dgm:pt>
    <dgm:pt modelId="{72EDFB58-1E7D-4202-BD37-D93560B4BE42}">
      <dgm:prSet phldrT="[Texte]" custT="1"/>
      <dgm:spPr/>
      <dgm:t>
        <a:bodyPr/>
        <a:lstStyle/>
        <a:p>
          <a:r>
            <a:rPr lang="fr-FR" sz="2000" b="1" dirty="0"/>
            <a:t>3. Se faire auditer </a:t>
          </a:r>
          <a:endParaRPr lang="fr-FR" sz="2000" dirty="0"/>
        </a:p>
      </dgm:t>
    </dgm:pt>
    <dgm:pt modelId="{ACF84BF0-BA6A-49C8-B50C-EDBBAACA8A7A}" type="parTrans" cxnId="{DFC67782-7804-45F3-9A9B-D4BE2D1E153F}">
      <dgm:prSet/>
      <dgm:spPr/>
      <dgm:t>
        <a:bodyPr/>
        <a:lstStyle/>
        <a:p>
          <a:endParaRPr lang="fr-FR"/>
        </a:p>
      </dgm:t>
    </dgm:pt>
    <dgm:pt modelId="{6D772B75-EA1A-45A6-9DCF-2442608651C2}" type="sibTrans" cxnId="{DFC67782-7804-45F3-9A9B-D4BE2D1E153F}">
      <dgm:prSet/>
      <dgm:spPr/>
      <dgm:t>
        <a:bodyPr/>
        <a:lstStyle/>
        <a:p>
          <a:endParaRPr lang="fr-FR"/>
        </a:p>
      </dgm:t>
    </dgm:pt>
    <dgm:pt modelId="{A773C929-E659-471E-91B3-2E9D7C9E1823}">
      <dgm:prSet phldrT="[Texte]"/>
      <dgm:spPr/>
      <dgm:t>
        <a:bodyPr/>
        <a:lstStyle/>
        <a:p>
          <a:r>
            <a:rPr lang="fr-FR" dirty="0"/>
            <a:t>Un audit est réalisé pour voir si la forêt ou l’entreprise respecte les exigences</a:t>
          </a:r>
        </a:p>
      </dgm:t>
    </dgm:pt>
    <dgm:pt modelId="{C441ACF1-FFE4-4849-91CE-9BEDF3AAA66D}" type="parTrans" cxnId="{928C4B70-7232-4C16-84F6-14E359E99355}">
      <dgm:prSet/>
      <dgm:spPr/>
      <dgm:t>
        <a:bodyPr/>
        <a:lstStyle/>
        <a:p>
          <a:endParaRPr lang="fr-FR"/>
        </a:p>
      </dgm:t>
    </dgm:pt>
    <dgm:pt modelId="{8BDAAE31-95BA-40A0-9D1A-52698E770CD6}" type="sibTrans" cxnId="{928C4B70-7232-4C16-84F6-14E359E99355}">
      <dgm:prSet/>
      <dgm:spPr/>
      <dgm:t>
        <a:bodyPr/>
        <a:lstStyle/>
        <a:p>
          <a:endParaRPr lang="fr-FR"/>
        </a:p>
      </dgm:t>
    </dgm:pt>
    <dgm:pt modelId="{2E2E1544-3C3F-457C-844F-54D4AD08BC7F}">
      <dgm:prSet phldrT="[Texte]" custT="1"/>
      <dgm:spPr/>
      <dgm:t>
        <a:bodyPr/>
        <a:lstStyle/>
        <a:p>
          <a:r>
            <a:rPr lang="fr-FR" sz="2000" b="1" dirty="0"/>
            <a:t>4. Recevoir votre rapport d’audit</a:t>
          </a:r>
          <a:endParaRPr lang="fr-FR" sz="2000" dirty="0"/>
        </a:p>
      </dgm:t>
    </dgm:pt>
    <dgm:pt modelId="{94D2ADC8-9068-4826-8970-100C473C2EC3}" type="parTrans" cxnId="{883C2E45-494B-4D16-AEE5-91FC54EA09FF}">
      <dgm:prSet/>
      <dgm:spPr/>
      <dgm:t>
        <a:bodyPr/>
        <a:lstStyle/>
        <a:p>
          <a:endParaRPr lang="fr-FR"/>
        </a:p>
      </dgm:t>
    </dgm:pt>
    <dgm:pt modelId="{A270C839-9310-4A0A-8CC3-94930EAE93E1}" type="sibTrans" cxnId="{883C2E45-494B-4D16-AEE5-91FC54EA09FF}">
      <dgm:prSet/>
      <dgm:spPr/>
      <dgm:t>
        <a:bodyPr/>
        <a:lstStyle/>
        <a:p>
          <a:endParaRPr lang="fr-FR"/>
        </a:p>
      </dgm:t>
    </dgm:pt>
    <dgm:pt modelId="{DE391BC6-26D2-4CBE-9096-82660AA72FBD}">
      <dgm:prSet phldrT="[Texte]"/>
      <dgm:spPr/>
      <dgm:t>
        <a:bodyPr/>
        <a:lstStyle/>
        <a:p>
          <a:r>
            <a:rPr lang="fr-FR" dirty="0"/>
            <a:t>Les résultats de l’audit déterminent la possibilité d’attribuer la certification</a:t>
          </a:r>
        </a:p>
      </dgm:t>
    </dgm:pt>
    <dgm:pt modelId="{6924C378-28DD-4F12-9588-076A70689108}" type="parTrans" cxnId="{1A1DA101-2CA6-4B86-A460-91A6F23E649F}">
      <dgm:prSet/>
      <dgm:spPr/>
      <dgm:t>
        <a:bodyPr/>
        <a:lstStyle/>
        <a:p>
          <a:endParaRPr lang="fr-FR"/>
        </a:p>
      </dgm:t>
    </dgm:pt>
    <dgm:pt modelId="{AE3AF16B-7090-4EFE-8135-794630DE2122}" type="sibTrans" cxnId="{1A1DA101-2CA6-4B86-A460-91A6F23E649F}">
      <dgm:prSet/>
      <dgm:spPr/>
      <dgm:t>
        <a:bodyPr/>
        <a:lstStyle/>
        <a:p>
          <a:endParaRPr lang="fr-FR"/>
        </a:p>
      </dgm:t>
    </dgm:pt>
    <dgm:pt modelId="{F6FB0395-1A0C-48D0-8AB8-70F4B197E8FC}">
      <dgm:prSet phldrT="[Texte]" custT="1"/>
      <dgm:spPr/>
      <dgm:t>
        <a:bodyPr/>
        <a:lstStyle/>
        <a:p>
          <a:r>
            <a:rPr lang="fr-FR" sz="2000" b="1" dirty="0"/>
            <a:t>5. Recevoir votre certificat FSC</a:t>
          </a:r>
          <a:endParaRPr lang="fr-FR" sz="2000" dirty="0"/>
        </a:p>
      </dgm:t>
    </dgm:pt>
    <dgm:pt modelId="{421976DC-9B59-4915-8E9F-327908C41E29}" type="parTrans" cxnId="{A89E09BF-7304-4EDB-9547-1309529E898D}">
      <dgm:prSet/>
      <dgm:spPr/>
      <dgm:t>
        <a:bodyPr/>
        <a:lstStyle/>
        <a:p>
          <a:endParaRPr lang="fr-FR"/>
        </a:p>
      </dgm:t>
    </dgm:pt>
    <dgm:pt modelId="{67E3586D-062D-43C9-A193-DE4D14B4F334}" type="sibTrans" cxnId="{A89E09BF-7304-4EDB-9547-1309529E898D}">
      <dgm:prSet/>
      <dgm:spPr/>
      <dgm:t>
        <a:bodyPr/>
        <a:lstStyle/>
        <a:p>
          <a:endParaRPr lang="fr-FR"/>
        </a:p>
      </dgm:t>
    </dgm:pt>
    <dgm:pt modelId="{787C831A-D40A-4239-A6EB-F1DA39C00A7E}">
      <dgm:prSet phldrT="[Texte]"/>
      <dgm:spPr/>
      <dgm:t>
        <a:bodyPr/>
        <a:lstStyle/>
        <a:p>
          <a:r>
            <a:rPr lang="fr-FR" dirty="0"/>
            <a:t>Recevoir le certificat ou effectuer les changements ou demander un nouvel audit</a:t>
          </a:r>
        </a:p>
      </dgm:t>
    </dgm:pt>
    <dgm:pt modelId="{0649A4AA-495D-4C65-B753-48F415A5638C}" type="parTrans" cxnId="{D2CDCEA5-14FD-4F03-985B-1A99FB086A10}">
      <dgm:prSet/>
      <dgm:spPr/>
      <dgm:t>
        <a:bodyPr/>
        <a:lstStyle/>
        <a:p>
          <a:endParaRPr lang="fr-FR"/>
        </a:p>
      </dgm:t>
    </dgm:pt>
    <dgm:pt modelId="{28E469D2-2268-424C-A1A4-8436DABF243D}" type="sibTrans" cxnId="{D2CDCEA5-14FD-4F03-985B-1A99FB086A10}">
      <dgm:prSet/>
      <dgm:spPr/>
      <dgm:t>
        <a:bodyPr/>
        <a:lstStyle/>
        <a:p>
          <a:endParaRPr lang="fr-FR"/>
        </a:p>
      </dgm:t>
    </dgm:pt>
    <dgm:pt modelId="{63E031B9-5E95-44AF-BBB8-D634DB41F65B}" type="pres">
      <dgm:prSet presAssocID="{13738FBE-B0E5-4611-8879-0B97D8232600}" presName="Name0" presStyleCnt="0">
        <dgm:presLayoutVars>
          <dgm:dir/>
          <dgm:animLvl val="lvl"/>
          <dgm:resizeHandles val="exact"/>
        </dgm:presLayoutVars>
      </dgm:prSet>
      <dgm:spPr/>
    </dgm:pt>
    <dgm:pt modelId="{8D274C18-0205-482E-8433-742C8EB03846}" type="pres">
      <dgm:prSet presAssocID="{F6FB0395-1A0C-48D0-8AB8-70F4B197E8FC}" presName="boxAndChildren" presStyleCnt="0"/>
      <dgm:spPr/>
    </dgm:pt>
    <dgm:pt modelId="{6CAC2D14-EF18-456E-B4F5-6D564017A9CF}" type="pres">
      <dgm:prSet presAssocID="{F6FB0395-1A0C-48D0-8AB8-70F4B197E8FC}" presName="parentTextBox" presStyleLbl="node1" presStyleIdx="0" presStyleCnt="5"/>
      <dgm:spPr/>
    </dgm:pt>
    <dgm:pt modelId="{A8AE8547-838A-4D16-B14E-AC7DB988E8BE}" type="pres">
      <dgm:prSet presAssocID="{F6FB0395-1A0C-48D0-8AB8-70F4B197E8FC}" presName="entireBox" presStyleLbl="node1" presStyleIdx="0" presStyleCnt="5"/>
      <dgm:spPr/>
    </dgm:pt>
    <dgm:pt modelId="{BFB9A10C-BA7E-47E7-BEE0-CDC99FFA77DF}" type="pres">
      <dgm:prSet presAssocID="{F6FB0395-1A0C-48D0-8AB8-70F4B197E8FC}" presName="descendantBox" presStyleCnt="0"/>
      <dgm:spPr/>
    </dgm:pt>
    <dgm:pt modelId="{DC3D31D4-F1ED-42EF-8C6A-33403FCC7F3C}" type="pres">
      <dgm:prSet presAssocID="{787C831A-D40A-4239-A6EB-F1DA39C00A7E}" presName="childTextBox" presStyleLbl="fgAccFollowNode1" presStyleIdx="0" presStyleCnt="5">
        <dgm:presLayoutVars>
          <dgm:bulletEnabled val="1"/>
        </dgm:presLayoutVars>
      </dgm:prSet>
      <dgm:spPr/>
    </dgm:pt>
    <dgm:pt modelId="{359AC5F7-F972-42B6-B995-67FD7FB1D608}" type="pres">
      <dgm:prSet presAssocID="{A270C839-9310-4A0A-8CC3-94930EAE93E1}" presName="sp" presStyleCnt="0"/>
      <dgm:spPr/>
    </dgm:pt>
    <dgm:pt modelId="{61D36485-7DE8-4557-B7E0-A14CB04D8208}" type="pres">
      <dgm:prSet presAssocID="{2E2E1544-3C3F-457C-844F-54D4AD08BC7F}" presName="arrowAndChildren" presStyleCnt="0"/>
      <dgm:spPr/>
    </dgm:pt>
    <dgm:pt modelId="{AFA80506-BB68-4993-97EB-A1B4DF21DA04}" type="pres">
      <dgm:prSet presAssocID="{2E2E1544-3C3F-457C-844F-54D4AD08BC7F}" presName="parentTextArrow" presStyleLbl="node1" presStyleIdx="0" presStyleCnt="5"/>
      <dgm:spPr/>
    </dgm:pt>
    <dgm:pt modelId="{3AED1073-AB25-420E-8D2B-4E9103466149}" type="pres">
      <dgm:prSet presAssocID="{2E2E1544-3C3F-457C-844F-54D4AD08BC7F}" presName="arrow" presStyleLbl="node1" presStyleIdx="1" presStyleCnt="5"/>
      <dgm:spPr/>
    </dgm:pt>
    <dgm:pt modelId="{8B9EFB6E-AD7D-4EBC-A57B-F2A54FD56CB4}" type="pres">
      <dgm:prSet presAssocID="{2E2E1544-3C3F-457C-844F-54D4AD08BC7F}" presName="descendantArrow" presStyleCnt="0"/>
      <dgm:spPr/>
    </dgm:pt>
    <dgm:pt modelId="{0EDC60A2-F71B-4C4A-B147-B291C0FBD35C}" type="pres">
      <dgm:prSet presAssocID="{DE391BC6-26D2-4CBE-9096-82660AA72FBD}" presName="childTextArrow" presStyleLbl="fgAccFollowNode1" presStyleIdx="1" presStyleCnt="5">
        <dgm:presLayoutVars>
          <dgm:bulletEnabled val="1"/>
        </dgm:presLayoutVars>
      </dgm:prSet>
      <dgm:spPr/>
    </dgm:pt>
    <dgm:pt modelId="{CC1B91E3-F2FD-4B68-9DB3-D641EBB53495}" type="pres">
      <dgm:prSet presAssocID="{6D772B75-EA1A-45A6-9DCF-2442608651C2}" presName="sp" presStyleCnt="0"/>
      <dgm:spPr/>
    </dgm:pt>
    <dgm:pt modelId="{0BF211FE-851F-437B-935D-497A0E5C42DC}" type="pres">
      <dgm:prSet presAssocID="{72EDFB58-1E7D-4202-BD37-D93560B4BE42}" presName="arrowAndChildren" presStyleCnt="0"/>
      <dgm:spPr/>
    </dgm:pt>
    <dgm:pt modelId="{AE2AE1DC-1ED8-4980-AF48-C7C8C1DFEC1F}" type="pres">
      <dgm:prSet presAssocID="{72EDFB58-1E7D-4202-BD37-D93560B4BE42}" presName="parentTextArrow" presStyleLbl="node1" presStyleIdx="1" presStyleCnt="5"/>
      <dgm:spPr/>
    </dgm:pt>
    <dgm:pt modelId="{75B3612B-E879-45C8-B573-5ECF9B90B3F7}" type="pres">
      <dgm:prSet presAssocID="{72EDFB58-1E7D-4202-BD37-D93560B4BE42}" presName="arrow" presStyleLbl="node1" presStyleIdx="2" presStyleCnt="5"/>
      <dgm:spPr/>
    </dgm:pt>
    <dgm:pt modelId="{4E0FFEA7-F14E-4CE1-960F-C3D21D1AE397}" type="pres">
      <dgm:prSet presAssocID="{72EDFB58-1E7D-4202-BD37-D93560B4BE42}" presName="descendantArrow" presStyleCnt="0"/>
      <dgm:spPr/>
    </dgm:pt>
    <dgm:pt modelId="{4F999E9F-5152-4E42-998D-4EF37C9D4DF2}" type="pres">
      <dgm:prSet presAssocID="{A773C929-E659-471E-91B3-2E9D7C9E1823}" presName="childTextArrow" presStyleLbl="fgAccFollowNode1" presStyleIdx="2" presStyleCnt="5">
        <dgm:presLayoutVars>
          <dgm:bulletEnabled val="1"/>
        </dgm:presLayoutVars>
      </dgm:prSet>
      <dgm:spPr/>
    </dgm:pt>
    <dgm:pt modelId="{7D4D57C2-E7FF-45BB-B478-B6EBC7843457}" type="pres">
      <dgm:prSet presAssocID="{DAE4C0DA-EC48-4F8E-A778-48F0BE7CE927}" presName="sp" presStyleCnt="0"/>
      <dgm:spPr/>
    </dgm:pt>
    <dgm:pt modelId="{60A0F5C7-E70B-49C0-BC66-1233A08F387B}" type="pres">
      <dgm:prSet presAssocID="{FA04B6E2-68C0-4AC2-BBC4-3B05CD9DE84C}" presName="arrowAndChildren" presStyleCnt="0"/>
      <dgm:spPr/>
    </dgm:pt>
    <dgm:pt modelId="{6304421D-0856-4EF6-9884-4D2A1B86A290}" type="pres">
      <dgm:prSet presAssocID="{FA04B6E2-68C0-4AC2-BBC4-3B05CD9DE84C}" presName="parentTextArrow" presStyleLbl="node1" presStyleIdx="2" presStyleCnt="5"/>
      <dgm:spPr/>
    </dgm:pt>
    <dgm:pt modelId="{A4A50EC0-7112-4AAF-B267-705C1B461241}" type="pres">
      <dgm:prSet presAssocID="{FA04B6E2-68C0-4AC2-BBC4-3B05CD9DE84C}" presName="arrow" presStyleLbl="node1" presStyleIdx="3" presStyleCnt="5"/>
      <dgm:spPr/>
    </dgm:pt>
    <dgm:pt modelId="{A5983686-0479-4D20-AB3C-18FE7455662F}" type="pres">
      <dgm:prSet presAssocID="{FA04B6E2-68C0-4AC2-BBC4-3B05CD9DE84C}" presName="descendantArrow" presStyleCnt="0"/>
      <dgm:spPr/>
    </dgm:pt>
    <dgm:pt modelId="{041FAB83-398F-4386-9492-169F283AD893}" type="pres">
      <dgm:prSet presAssocID="{F160F031-2914-4AD6-A1A8-520F8776A7F2}" presName="childTextArrow" presStyleLbl="fgAccFollowNode1" presStyleIdx="3" presStyleCnt="5">
        <dgm:presLayoutVars>
          <dgm:bulletEnabled val="1"/>
        </dgm:presLayoutVars>
      </dgm:prSet>
      <dgm:spPr/>
    </dgm:pt>
    <dgm:pt modelId="{F48FA5D3-834C-4314-9507-22D508EAC8E0}" type="pres">
      <dgm:prSet presAssocID="{90B78990-DFB5-421B-9808-D310BA07CFE9}" presName="sp" presStyleCnt="0"/>
      <dgm:spPr/>
    </dgm:pt>
    <dgm:pt modelId="{A26BC879-FEDC-48F4-AF08-683EE40B2F52}" type="pres">
      <dgm:prSet presAssocID="{71F9BC8A-7A90-467E-BA7B-601C4104846E}" presName="arrowAndChildren" presStyleCnt="0"/>
      <dgm:spPr/>
    </dgm:pt>
    <dgm:pt modelId="{40A287F2-D4FD-4F86-93BB-68A55718EE1D}" type="pres">
      <dgm:prSet presAssocID="{71F9BC8A-7A90-467E-BA7B-601C4104846E}" presName="parentTextArrow" presStyleLbl="node1" presStyleIdx="3" presStyleCnt="5"/>
      <dgm:spPr/>
    </dgm:pt>
    <dgm:pt modelId="{4323063D-F3AD-4D85-9358-558E53A2D9F6}" type="pres">
      <dgm:prSet presAssocID="{71F9BC8A-7A90-467E-BA7B-601C4104846E}" presName="arrow" presStyleLbl="node1" presStyleIdx="4" presStyleCnt="5"/>
      <dgm:spPr/>
    </dgm:pt>
    <dgm:pt modelId="{ED99B371-3AD9-4C6B-8EB1-81BBDEDD8509}" type="pres">
      <dgm:prSet presAssocID="{71F9BC8A-7A90-467E-BA7B-601C4104846E}" presName="descendantArrow" presStyleCnt="0"/>
      <dgm:spPr/>
    </dgm:pt>
    <dgm:pt modelId="{C9167E1A-D2D7-4BA1-AF32-D9AD9921ADBC}" type="pres">
      <dgm:prSet presAssocID="{590A0562-1D6D-43CD-88BC-78E6B3495D0F}" presName="childTextArrow" presStyleLbl="fgAccFollowNode1" presStyleIdx="4" presStyleCnt="5">
        <dgm:presLayoutVars>
          <dgm:bulletEnabled val="1"/>
        </dgm:presLayoutVars>
      </dgm:prSet>
      <dgm:spPr/>
    </dgm:pt>
  </dgm:ptLst>
  <dgm:cxnLst>
    <dgm:cxn modelId="{1A1DA101-2CA6-4B86-A460-91A6F23E649F}" srcId="{2E2E1544-3C3F-457C-844F-54D4AD08BC7F}" destId="{DE391BC6-26D2-4CBE-9096-82660AA72FBD}" srcOrd="0" destOrd="0" parTransId="{6924C378-28DD-4F12-9588-076A70689108}" sibTransId="{AE3AF16B-7090-4EFE-8135-794630DE2122}"/>
    <dgm:cxn modelId="{989A6213-5992-426F-BDC7-8B7CB7FEA566}" type="presOf" srcId="{F6FB0395-1A0C-48D0-8AB8-70F4B197E8FC}" destId="{A8AE8547-838A-4D16-B14E-AC7DB988E8BE}" srcOrd="1" destOrd="0" presId="urn:microsoft.com/office/officeart/2005/8/layout/process4"/>
    <dgm:cxn modelId="{7BB61530-9B11-4811-AAEE-DC2A46EA70D5}" type="presOf" srcId="{F160F031-2914-4AD6-A1A8-520F8776A7F2}" destId="{041FAB83-398F-4386-9492-169F283AD893}" srcOrd="0" destOrd="0" presId="urn:microsoft.com/office/officeart/2005/8/layout/process4"/>
    <dgm:cxn modelId="{9BA79C3C-0E87-4F92-9AB2-B71F2F3B7118}" type="presOf" srcId="{FA04B6E2-68C0-4AC2-BBC4-3B05CD9DE84C}" destId="{6304421D-0856-4EF6-9884-4D2A1B86A290}" srcOrd="0" destOrd="0" presId="urn:microsoft.com/office/officeart/2005/8/layout/process4"/>
    <dgm:cxn modelId="{8ED8D83C-A0DF-4130-AC21-0BA9F4C69FC9}" srcId="{71F9BC8A-7A90-467E-BA7B-601C4104846E}" destId="{590A0562-1D6D-43CD-88BC-78E6B3495D0F}" srcOrd="0" destOrd="0" parTransId="{3F0E11B2-063A-4F6F-A2C1-4FA01623B5A0}" sibTransId="{927B5B6D-31AF-4BD6-A24E-3DD8698FDCA0}"/>
    <dgm:cxn modelId="{652BC744-0D40-48B1-A1BB-51651085134F}" type="presOf" srcId="{F6FB0395-1A0C-48D0-8AB8-70F4B197E8FC}" destId="{6CAC2D14-EF18-456E-B4F5-6D564017A9CF}" srcOrd="0" destOrd="0" presId="urn:microsoft.com/office/officeart/2005/8/layout/process4"/>
    <dgm:cxn modelId="{883C2E45-494B-4D16-AEE5-91FC54EA09FF}" srcId="{13738FBE-B0E5-4611-8879-0B97D8232600}" destId="{2E2E1544-3C3F-457C-844F-54D4AD08BC7F}" srcOrd="3" destOrd="0" parTransId="{94D2ADC8-9068-4826-8970-100C473C2EC3}" sibTransId="{A270C839-9310-4A0A-8CC3-94930EAE93E1}"/>
    <dgm:cxn modelId="{928C4B70-7232-4C16-84F6-14E359E99355}" srcId="{72EDFB58-1E7D-4202-BD37-D93560B4BE42}" destId="{A773C929-E659-471E-91B3-2E9D7C9E1823}" srcOrd="0" destOrd="0" parTransId="{C441ACF1-FFE4-4849-91CE-9BEDF3AAA66D}" sibTransId="{8BDAAE31-95BA-40A0-9D1A-52698E770CD6}"/>
    <dgm:cxn modelId="{4BE0CC57-2F22-46F3-9C5D-BCCCC8C3C24A}" type="presOf" srcId="{72EDFB58-1E7D-4202-BD37-D93560B4BE42}" destId="{AE2AE1DC-1ED8-4980-AF48-C7C8C1DFEC1F}" srcOrd="0" destOrd="0" presId="urn:microsoft.com/office/officeart/2005/8/layout/process4"/>
    <dgm:cxn modelId="{8F6F8F59-98EC-4200-BF49-F1971DEEF87E}" type="presOf" srcId="{71F9BC8A-7A90-467E-BA7B-601C4104846E}" destId="{4323063D-F3AD-4D85-9358-558E53A2D9F6}" srcOrd="1" destOrd="0" presId="urn:microsoft.com/office/officeart/2005/8/layout/process4"/>
    <dgm:cxn modelId="{1607737D-8474-44D2-9BD7-C7BE42126719}" type="presOf" srcId="{2E2E1544-3C3F-457C-844F-54D4AD08BC7F}" destId="{AFA80506-BB68-4993-97EB-A1B4DF21DA04}" srcOrd="0" destOrd="0" presId="urn:microsoft.com/office/officeart/2005/8/layout/process4"/>
    <dgm:cxn modelId="{662A787E-83CA-436D-ACED-DCB928BA7EE5}" type="presOf" srcId="{72EDFB58-1E7D-4202-BD37-D93560B4BE42}" destId="{75B3612B-E879-45C8-B573-5ECF9B90B3F7}" srcOrd="1" destOrd="0" presId="urn:microsoft.com/office/officeart/2005/8/layout/process4"/>
    <dgm:cxn modelId="{71B4B47F-0065-459C-8840-943E35839EBD}" type="presOf" srcId="{13738FBE-B0E5-4611-8879-0B97D8232600}" destId="{63E031B9-5E95-44AF-BBB8-D634DB41F65B}" srcOrd="0" destOrd="0" presId="urn:microsoft.com/office/officeart/2005/8/layout/process4"/>
    <dgm:cxn modelId="{DFC67782-7804-45F3-9A9B-D4BE2D1E153F}" srcId="{13738FBE-B0E5-4611-8879-0B97D8232600}" destId="{72EDFB58-1E7D-4202-BD37-D93560B4BE42}" srcOrd="2" destOrd="0" parTransId="{ACF84BF0-BA6A-49C8-B50C-EDBBAACA8A7A}" sibTransId="{6D772B75-EA1A-45A6-9DCF-2442608651C2}"/>
    <dgm:cxn modelId="{58ABA889-0FA8-434E-AAB8-196AE4333318}" srcId="{13738FBE-B0E5-4611-8879-0B97D8232600}" destId="{FA04B6E2-68C0-4AC2-BBC4-3B05CD9DE84C}" srcOrd="1" destOrd="0" parTransId="{6FCEF35A-2C58-47B8-837C-0F1291705362}" sibTransId="{DAE4C0DA-EC48-4F8E-A778-48F0BE7CE927}"/>
    <dgm:cxn modelId="{F938B78A-C38E-4F2D-90D0-9A7138597B51}" srcId="{FA04B6E2-68C0-4AC2-BBC4-3B05CD9DE84C}" destId="{F160F031-2914-4AD6-A1A8-520F8776A7F2}" srcOrd="0" destOrd="0" parTransId="{EC492C02-D65A-484C-B63E-F25D2B7DD09F}" sibTransId="{BB01D802-FF33-4DA7-88F3-C08D5B44B57D}"/>
    <dgm:cxn modelId="{138A308B-3EF0-47A8-89C3-6F6F3B95D641}" type="presOf" srcId="{A773C929-E659-471E-91B3-2E9D7C9E1823}" destId="{4F999E9F-5152-4E42-998D-4EF37C9D4DF2}" srcOrd="0" destOrd="0" presId="urn:microsoft.com/office/officeart/2005/8/layout/process4"/>
    <dgm:cxn modelId="{D2CDCEA5-14FD-4F03-985B-1A99FB086A10}" srcId="{F6FB0395-1A0C-48D0-8AB8-70F4B197E8FC}" destId="{787C831A-D40A-4239-A6EB-F1DA39C00A7E}" srcOrd="0" destOrd="0" parTransId="{0649A4AA-495D-4C65-B753-48F415A5638C}" sibTransId="{28E469D2-2268-424C-A1A4-8436DABF243D}"/>
    <dgm:cxn modelId="{A89E09BF-7304-4EDB-9547-1309529E898D}" srcId="{13738FBE-B0E5-4611-8879-0B97D8232600}" destId="{F6FB0395-1A0C-48D0-8AB8-70F4B197E8FC}" srcOrd="4" destOrd="0" parTransId="{421976DC-9B59-4915-8E9F-327908C41E29}" sibTransId="{67E3586D-062D-43C9-A193-DE4D14B4F334}"/>
    <dgm:cxn modelId="{EF33DFC8-399C-464B-B04A-62C0F5F50E23}" type="presOf" srcId="{2E2E1544-3C3F-457C-844F-54D4AD08BC7F}" destId="{3AED1073-AB25-420E-8D2B-4E9103466149}" srcOrd="1" destOrd="0" presId="urn:microsoft.com/office/officeart/2005/8/layout/process4"/>
    <dgm:cxn modelId="{815DDBD9-28B1-44B8-AE36-F39E4827623A}" srcId="{13738FBE-B0E5-4611-8879-0B97D8232600}" destId="{71F9BC8A-7A90-467E-BA7B-601C4104846E}" srcOrd="0" destOrd="0" parTransId="{28DCC2FA-73C5-42BE-BF13-38C4641C4B8C}" sibTransId="{90B78990-DFB5-421B-9808-D310BA07CFE9}"/>
    <dgm:cxn modelId="{503750DD-2759-4273-A816-132B99F12200}" type="presOf" srcId="{FA04B6E2-68C0-4AC2-BBC4-3B05CD9DE84C}" destId="{A4A50EC0-7112-4AAF-B267-705C1B461241}" srcOrd="1" destOrd="0" presId="urn:microsoft.com/office/officeart/2005/8/layout/process4"/>
    <dgm:cxn modelId="{EA30E7DD-C397-4A09-82AB-BA3F4B1900EF}" type="presOf" srcId="{71F9BC8A-7A90-467E-BA7B-601C4104846E}" destId="{40A287F2-D4FD-4F86-93BB-68A55718EE1D}" srcOrd="0" destOrd="0" presId="urn:microsoft.com/office/officeart/2005/8/layout/process4"/>
    <dgm:cxn modelId="{51D5E1E1-A8A0-4E81-BF65-139BE72A8D4D}" type="presOf" srcId="{590A0562-1D6D-43CD-88BC-78E6B3495D0F}" destId="{C9167E1A-D2D7-4BA1-AF32-D9AD9921ADBC}" srcOrd="0" destOrd="0" presId="urn:microsoft.com/office/officeart/2005/8/layout/process4"/>
    <dgm:cxn modelId="{096ADCEE-8E5B-4884-B868-48C924EC37AE}" type="presOf" srcId="{787C831A-D40A-4239-A6EB-F1DA39C00A7E}" destId="{DC3D31D4-F1ED-42EF-8C6A-33403FCC7F3C}" srcOrd="0" destOrd="0" presId="urn:microsoft.com/office/officeart/2005/8/layout/process4"/>
    <dgm:cxn modelId="{A8A211FA-FBB9-46A1-8E6A-421BF5DE27C3}" type="presOf" srcId="{DE391BC6-26D2-4CBE-9096-82660AA72FBD}" destId="{0EDC60A2-F71B-4C4A-B147-B291C0FBD35C}" srcOrd="0" destOrd="0" presId="urn:microsoft.com/office/officeart/2005/8/layout/process4"/>
    <dgm:cxn modelId="{CD992A9A-D9D3-4014-AEBD-DD4DB4C5DE48}" type="presParOf" srcId="{63E031B9-5E95-44AF-BBB8-D634DB41F65B}" destId="{8D274C18-0205-482E-8433-742C8EB03846}" srcOrd="0" destOrd="0" presId="urn:microsoft.com/office/officeart/2005/8/layout/process4"/>
    <dgm:cxn modelId="{630F112C-134F-448D-B7D6-E8195C00463E}" type="presParOf" srcId="{8D274C18-0205-482E-8433-742C8EB03846}" destId="{6CAC2D14-EF18-456E-B4F5-6D564017A9CF}" srcOrd="0" destOrd="0" presId="urn:microsoft.com/office/officeart/2005/8/layout/process4"/>
    <dgm:cxn modelId="{30125FAA-8B4D-43E6-8E0B-4A79971E17C6}" type="presParOf" srcId="{8D274C18-0205-482E-8433-742C8EB03846}" destId="{A8AE8547-838A-4D16-B14E-AC7DB988E8BE}" srcOrd="1" destOrd="0" presId="urn:microsoft.com/office/officeart/2005/8/layout/process4"/>
    <dgm:cxn modelId="{E694BAE9-3F1A-4C26-A7C6-1F8F1C6DD0F9}" type="presParOf" srcId="{8D274C18-0205-482E-8433-742C8EB03846}" destId="{BFB9A10C-BA7E-47E7-BEE0-CDC99FFA77DF}" srcOrd="2" destOrd="0" presId="urn:microsoft.com/office/officeart/2005/8/layout/process4"/>
    <dgm:cxn modelId="{DA58AAE6-1AAB-4E54-94C7-D76C60FD0E40}" type="presParOf" srcId="{BFB9A10C-BA7E-47E7-BEE0-CDC99FFA77DF}" destId="{DC3D31D4-F1ED-42EF-8C6A-33403FCC7F3C}" srcOrd="0" destOrd="0" presId="urn:microsoft.com/office/officeart/2005/8/layout/process4"/>
    <dgm:cxn modelId="{7D2E1A67-0036-4C12-B1DD-8083D5F4B5DD}" type="presParOf" srcId="{63E031B9-5E95-44AF-BBB8-D634DB41F65B}" destId="{359AC5F7-F972-42B6-B995-67FD7FB1D608}" srcOrd="1" destOrd="0" presId="urn:microsoft.com/office/officeart/2005/8/layout/process4"/>
    <dgm:cxn modelId="{C933C42A-2DF3-422C-9DB0-5A29146CBB99}" type="presParOf" srcId="{63E031B9-5E95-44AF-BBB8-D634DB41F65B}" destId="{61D36485-7DE8-4557-B7E0-A14CB04D8208}" srcOrd="2" destOrd="0" presId="urn:microsoft.com/office/officeart/2005/8/layout/process4"/>
    <dgm:cxn modelId="{3E8D9CAA-B752-4FBF-87C5-DB61992858BE}" type="presParOf" srcId="{61D36485-7DE8-4557-B7E0-A14CB04D8208}" destId="{AFA80506-BB68-4993-97EB-A1B4DF21DA04}" srcOrd="0" destOrd="0" presId="urn:microsoft.com/office/officeart/2005/8/layout/process4"/>
    <dgm:cxn modelId="{3A878E4C-B904-445F-BCFA-0DFD37E9A360}" type="presParOf" srcId="{61D36485-7DE8-4557-B7E0-A14CB04D8208}" destId="{3AED1073-AB25-420E-8D2B-4E9103466149}" srcOrd="1" destOrd="0" presId="urn:microsoft.com/office/officeart/2005/8/layout/process4"/>
    <dgm:cxn modelId="{BEC02751-E192-4A22-BC53-D878A65EC0C1}" type="presParOf" srcId="{61D36485-7DE8-4557-B7E0-A14CB04D8208}" destId="{8B9EFB6E-AD7D-4EBC-A57B-F2A54FD56CB4}" srcOrd="2" destOrd="0" presId="urn:microsoft.com/office/officeart/2005/8/layout/process4"/>
    <dgm:cxn modelId="{E75C9873-7A0C-4320-91CD-659EB553AF63}" type="presParOf" srcId="{8B9EFB6E-AD7D-4EBC-A57B-F2A54FD56CB4}" destId="{0EDC60A2-F71B-4C4A-B147-B291C0FBD35C}" srcOrd="0" destOrd="0" presId="urn:microsoft.com/office/officeart/2005/8/layout/process4"/>
    <dgm:cxn modelId="{AEE453E6-E6D1-4F76-81DB-EFF2A7B70B6D}" type="presParOf" srcId="{63E031B9-5E95-44AF-BBB8-D634DB41F65B}" destId="{CC1B91E3-F2FD-4B68-9DB3-D641EBB53495}" srcOrd="3" destOrd="0" presId="urn:microsoft.com/office/officeart/2005/8/layout/process4"/>
    <dgm:cxn modelId="{73620DFC-087F-4544-8FC1-F7FF0F13ED7D}" type="presParOf" srcId="{63E031B9-5E95-44AF-BBB8-D634DB41F65B}" destId="{0BF211FE-851F-437B-935D-497A0E5C42DC}" srcOrd="4" destOrd="0" presId="urn:microsoft.com/office/officeart/2005/8/layout/process4"/>
    <dgm:cxn modelId="{304A90B1-6157-4F24-A09A-9DE0E939A21C}" type="presParOf" srcId="{0BF211FE-851F-437B-935D-497A0E5C42DC}" destId="{AE2AE1DC-1ED8-4980-AF48-C7C8C1DFEC1F}" srcOrd="0" destOrd="0" presId="urn:microsoft.com/office/officeart/2005/8/layout/process4"/>
    <dgm:cxn modelId="{C3CC64F2-FE1B-45F5-BE7E-A5183B488649}" type="presParOf" srcId="{0BF211FE-851F-437B-935D-497A0E5C42DC}" destId="{75B3612B-E879-45C8-B573-5ECF9B90B3F7}" srcOrd="1" destOrd="0" presId="urn:microsoft.com/office/officeart/2005/8/layout/process4"/>
    <dgm:cxn modelId="{13D23B28-23D3-4298-8F9A-484D9C1AA379}" type="presParOf" srcId="{0BF211FE-851F-437B-935D-497A0E5C42DC}" destId="{4E0FFEA7-F14E-4CE1-960F-C3D21D1AE397}" srcOrd="2" destOrd="0" presId="urn:microsoft.com/office/officeart/2005/8/layout/process4"/>
    <dgm:cxn modelId="{E423B79C-F71E-4BB2-B1E5-E99C415AEC5F}" type="presParOf" srcId="{4E0FFEA7-F14E-4CE1-960F-C3D21D1AE397}" destId="{4F999E9F-5152-4E42-998D-4EF37C9D4DF2}" srcOrd="0" destOrd="0" presId="urn:microsoft.com/office/officeart/2005/8/layout/process4"/>
    <dgm:cxn modelId="{CF09AEED-9827-4D20-AA10-3F9750833ACB}" type="presParOf" srcId="{63E031B9-5E95-44AF-BBB8-D634DB41F65B}" destId="{7D4D57C2-E7FF-45BB-B478-B6EBC7843457}" srcOrd="5" destOrd="0" presId="urn:microsoft.com/office/officeart/2005/8/layout/process4"/>
    <dgm:cxn modelId="{E7F936B6-E4F7-4732-83FC-4DA6A47D0991}" type="presParOf" srcId="{63E031B9-5E95-44AF-BBB8-D634DB41F65B}" destId="{60A0F5C7-E70B-49C0-BC66-1233A08F387B}" srcOrd="6" destOrd="0" presId="urn:microsoft.com/office/officeart/2005/8/layout/process4"/>
    <dgm:cxn modelId="{F9051828-4C0D-479F-921C-AD29B48AD71C}" type="presParOf" srcId="{60A0F5C7-E70B-49C0-BC66-1233A08F387B}" destId="{6304421D-0856-4EF6-9884-4D2A1B86A290}" srcOrd="0" destOrd="0" presId="urn:microsoft.com/office/officeart/2005/8/layout/process4"/>
    <dgm:cxn modelId="{8EA92737-F629-446D-BD56-9B1B65170C13}" type="presParOf" srcId="{60A0F5C7-E70B-49C0-BC66-1233A08F387B}" destId="{A4A50EC0-7112-4AAF-B267-705C1B461241}" srcOrd="1" destOrd="0" presId="urn:microsoft.com/office/officeart/2005/8/layout/process4"/>
    <dgm:cxn modelId="{A2FDBEE6-B982-4825-A40A-A386701A45C5}" type="presParOf" srcId="{60A0F5C7-E70B-49C0-BC66-1233A08F387B}" destId="{A5983686-0479-4D20-AB3C-18FE7455662F}" srcOrd="2" destOrd="0" presId="urn:microsoft.com/office/officeart/2005/8/layout/process4"/>
    <dgm:cxn modelId="{1E51F4E8-8A4F-4F2C-8FAA-E8739905F6A1}" type="presParOf" srcId="{A5983686-0479-4D20-AB3C-18FE7455662F}" destId="{041FAB83-398F-4386-9492-169F283AD893}" srcOrd="0" destOrd="0" presId="urn:microsoft.com/office/officeart/2005/8/layout/process4"/>
    <dgm:cxn modelId="{18F0DBD2-71F2-4B23-BAAC-0D6595C2A87D}" type="presParOf" srcId="{63E031B9-5E95-44AF-BBB8-D634DB41F65B}" destId="{F48FA5D3-834C-4314-9507-22D508EAC8E0}" srcOrd="7" destOrd="0" presId="urn:microsoft.com/office/officeart/2005/8/layout/process4"/>
    <dgm:cxn modelId="{91CC3F64-AE0A-4E03-99A7-AE9DA168535B}" type="presParOf" srcId="{63E031B9-5E95-44AF-BBB8-D634DB41F65B}" destId="{A26BC879-FEDC-48F4-AF08-683EE40B2F52}" srcOrd="8" destOrd="0" presId="urn:microsoft.com/office/officeart/2005/8/layout/process4"/>
    <dgm:cxn modelId="{CAA63D5E-826F-44A6-8078-02BF6FDB83D1}" type="presParOf" srcId="{A26BC879-FEDC-48F4-AF08-683EE40B2F52}" destId="{40A287F2-D4FD-4F86-93BB-68A55718EE1D}" srcOrd="0" destOrd="0" presId="urn:microsoft.com/office/officeart/2005/8/layout/process4"/>
    <dgm:cxn modelId="{F6A0D300-5893-4339-A0ED-344639A9AF31}" type="presParOf" srcId="{A26BC879-FEDC-48F4-AF08-683EE40B2F52}" destId="{4323063D-F3AD-4D85-9358-558E53A2D9F6}" srcOrd="1" destOrd="0" presId="urn:microsoft.com/office/officeart/2005/8/layout/process4"/>
    <dgm:cxn modelId="{DF71C2B1-554E-4307-9BDD-3483F4916C6A}" type="presParOf" srcId="{A26BC879-FEDC-48F4-AF08-683EE40B2F52}" destId="{ED99B371-3AD9-4C6B-8EB1-81BBDEDD8509}" srcOrd="2" destOrd="0" presId="urn:microsoft.com/office/officeart/2005/8/layout/process4"/>
    <dgm:cxn modelId="{1C1673DA-53E3-4672-89C4-A01EA21346CA}" type="presParOf" srcId="{ED99B371-3AD9-4C6B-8EB1-81BBDEDD8509}" destId="{C9167E1A-D2D7-4BA1-AF32-D9AD9921ADB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26BD9C-0DAD-4942-AD36-F44742C583FA}">
      <dsp:nvSpPr>
        <dsp:cNvPr id="0" name=""/>
        <dsp:cNvSpPr/>
      </dsp:nvSpPr>
      <dsp:spPr>
        <a:xfrm>
          <a:off x="563883" y="0"/>
          <a:ext cx="8436286" cy="24622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b="0" kern="1200"/>
            <a:t>Partie 4  : Comment se certifier ? </a:t>
          </a:r>
        </a:p>
      </dsp:txBody>
      <dsp:txXfrm>
        <a:off x="563883" y="0"/>
        <a:ext cx="8436286" cy="24622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AE8547-838A-4D16-B14E-AC7DB988E8BE}">
      <dsp:nvSpPr>
        <dsp:cNvPr id="0" name=""/>
        <dsp:cNvSpPr/>
      </dsp:nvSpPr>
      <dsp:spPr>
        <a:xfrm>
          <a:off x="0" y="4066797"/>
          <a:ext cx="7691120" cy="66719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/>
            <a:t>5. Recevoir votre certificat FSC</a:t>
          </a:r>
          <a:endParaRPr lang="fr-FR" sz="2000" kern="1200" dirty="0"/>
        </a:p>
      </dsp:txBody>
      <dsp:txXfrm>
        <a:off x="0" y="4066797"/>
        <a:ext cx="7691120" cy="360283"/>
      </dsp:txXfrm>
    </dsp:sp>
    <dsp:sp modelId="{DC3D31D4-F1ED-42EF-8C6A-33403FCC7F3C}">
      <dsp:nvSpPr>
        <dsp:cNvPr id="0" name=""/>
        <dsp:cNvSpPr/>
      </dsp:nvSpPr>
      <dsp:spPr>
        <a:xfrm>
          <a:off x="0" y="4413736"/>
          <a:ext cx="7691120" cy="30690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Recevoir le certificat ou effectuer les changements ou demander un nouvel audit</a:t>
          </a:r>
        </a:p>
      </dsp:txBody>
      <dsp:txXfrm>
        <a:off x="0" y="4413736"/>
        <a:ext cx="7691120" cy="306908"/>
      </dsp:txXfrm>
    </dsp:sp>
    <dsp:sp modelId="{3AED1073-AB25-420E-8D2B-4E9103466149}">
      <dsp:nvSpPr>
        <dsp:cNvPr id="0" name=""/>
        <dsp:cNvSpPr/>
      </dsp:nvSpPr>
      <dsp:spPr>
        <a:xfrm rot="10800000">
          <a:off x="0" y="3050663"/>
          <a:ext cx="7691120" cy="1026141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/>
            <a:t>4. Recevoir votre rapport d’audit</a:t>
          </a:r>
          <a:endParaRPr lang="fr-FR" sz="2000" kern="1200" dirty="0"/>
        </a:p>
      </dsp:txBody>
      <dsp:txXfrm rot="-10800000">
        <a:off x="0" y="3050663"/>
        <a:ext cx="7691120" cy="360175"/>
      </dsp:txXfrm>
    </dsp:sp>
    <dsp:sp modelId="{0EDC60A2-F71B-4C4A-B147-B291C0FBD35C}">
      <dsp:nvSpPr>
        <dsp:cNvPr id="0" name=""/>
        <dsp:cNvSpPr/>
      </dsp:nvSpPr>
      <dsp:spPr>
        <a:xfrm>
          <a:off x="0" y="3410839"/>
          <a:ext cx="7691120" cy="30681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Les résultats de l’audit déterminent la possibilité d’attribuer la certification</a:t>
          </a:r>
        </a:p>
      </dsp:txBody>
      <dsp:txXfrm>
        <a:off x="0" y="3410839"/>
        <a:ext cx="7691120" cy="306816"/>
      </dsp:txXfrm>
    </dsp:sp>
    <dsp:sp modelId="{75B3612B-E879-45C8-B573-5ECF9B90B3F7}">
      <dsp:nvSpPr>
        <dsp:cNvPr id="0" name=""/>
        <dsp:cNvSpPr/>
      </dsp:nvSpPr>
      <dsp:spPr>
        <a:xfrm rot="10800000">
          <a:off x="0" y="2034530"/>
          <a:ext cx="7691120" cy="1026141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/>
            <a:t>3. Se faire auditer </a:t>
          </a:r>
          <a:endParaRPr lang="fr-FR" sz="2000" kern="1200" dirty="0"/>
        </a:p>
      </dsp:txBody>
      <dsp:txXfrm rot="-10800000">
        <a:off x="0" y="2034530"/>
        <a:ext cx="7691120" cy="360175"/>
      </dsp:txXfrm>
    </dsp:sp>
    <dsp:sp modelId="{4F999E9F-5152-4E42-998D-4EF37C9D4DF2}">
      <dsp:nvSpPr>
        <dsp:cNvPr id="0" name=""/>
        <dsp:cNvSpPr/>
      </dsp:nvSpPr>
      <dsp:spPr>
        <a:xfrm>
          <a:off x="0" y="2394706"/>
          <a:ext cx="7691120" cy="30681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Un audit est réalisé pour voir si la forêt ou l’entreprise respecte les exigences</a:t>
          </a:r>
        </a:p>
      </dsp:txBody>
      <dsp:txXfrm>
        <a:off x="0" y="2394706"/>
        <a:ext cx="7691120" cy="306816"/>
      </dsp:txXfrm>
    </dsp:sp>
    <dsp:sp modelId="{A4A50EC0-7112-4AAF-B267-705C1B461241}">
      <dsp:nvSpPr>
        <dsp:cNvPr id="0" name=""/>
        <dsp:cNvSpPr/>
      </dsp:nvSpPr>
      <dsp:spPr>
        <a:xfrm rot="10800000">
          <a:off x="0" y="1018397"/>
          <a:ext cx="7691120" cy="1026141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/>
            <a:t>2. Choisir votre organisme certificateur</a:t>
          </a:r>
          <a:endParaRPr lang="fr-FR" sz="2000" kern="1200" dirty="0"/>
        </a:p>
      </dsp:txBody>
      <dsp:txXfrm rot="-10800000">
        <a:off x="0" y="1018397"/>
        <a:ext cx="7691120" cy="360175"/>
      </dsp:txXfrm>
    </dsp:sp>
    <dsp:sp modelId="{041FAB83-398F-4386-9492-169F283AD893}">
      <dsp:nvSpPr>
        <dsp:cNvPr id="0" name=""/>
        <dsp:cNvSpPr/>
      </dsp:nvSpPr>
      <dsp:spPr>
        <a:xfrm>
          <a:off x="0" y="1378572"/>
          <a:ext cx="7691120" cy="30681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Signer un contrat avec l’organisme choisi</a:t>
          </a:r>
        </a:p>
      </dsp:txBody>
      <dsp:txXfrm>
        <a:off x="0" y="1378572"/>
        <a:ext cx="7691120" cy="306816"/>
      </dsp:txXfrm>
    </dsp:sp>
    <dsp:sp modelId="{4323063D-F3AD-4D85-9358-558E53A2D9F6}">
      <dsp:nvSpPr>
        <dsp:cNvPr id="0" name=""/>
        <dsp:cNvSpPr/>
      </dsp:nvSpPr>
      <dsp:spPr>
        <a:xfrm rot="10800000">
          <a:off x="0" y="2264"/>
          <a:ext cx="7691120" cy="1026141"/>
        </a:xfrm>
        <a:prstGeom prst="upArrowCallou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/>
            <a:t>1. Contacter un (ou plusieurs) organisme(s) de certification</a:t>
          </a:r>
          <a:endParaRPr lang="fr-FR" sz="2000" kern="1200" dirty="0"/>
        </a:p>
      </dsp:txBody>
      <dsp:txXfrm rot="-10800000">
        <a:off x="0" y="2264"/>
        <a:ext cx="7691120" cy="360175"/>
      </dsp:txXfrm>
    </dsp:sp>
    <dsp:sp modelId="{C9167E1A-D2D7-4BA1-AF32-D9AD9921ADBC}">
      <dsp:nvSpPr>
        <dsp:cNvPr id="0" name=""/>
        <dsp:cNvSpPr/>
      </dsp:nvSpPr>
      <dsp:spPr>
        <a:xfrm>
          <a:off x="0" y="362439"/>
          <a:ext cx="7691120" cy="306816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Les certificats sont délivrés par un organisme certificateur indépendant</a:t>
          </a:r>
        </a:p>
      </dsp:txBody>
      <dsp:txXfrm>
        <a:off x="0" y="362439"/>
        <a:ext cx="7691120" cy="3068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E78B5-B6E2-4297-9F57-8F472E9CBD5E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D7562-0281-485C-A41F-77EA25904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C5F56F5-D430-42A9-A48E-289210A2EC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D04B1EF-7CA2-4825-ACFB-8129C4BB6E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D8682D6-5A69-4EC3-8D33-DD5313329A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81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1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317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9236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0212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305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9610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703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271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210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84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874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931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6431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948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04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7A2E893-7082-48D6-850C-2CB323C5001D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DB17D49-7254-4FD1-AC37-48E847EA9494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4A0CC67-8A6A-499B-80A4-8AF394A5B40C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6" y="92209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0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r.fsc.org/fr-fr/certification/gnralits/5-etapes-vers-la-certification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image" Target="../media/image1.jpeg"/><Relationship Id="rId7" Type="http://schemas.openxmlformats.org/officeDocument/2006/relationships/diagramData" Target="../diagrams/data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microsoft.com/office/2007/relationships/diagramDrawing" Target="../diagrams/drawing2.xml"/><Relationship Id="rId5" Type="http://schemas.openxmlformats.org/officeDocument/2006/relationships/image" Target="../media/image3.jpeg"/><Relationship Id="rId10" Type="http://schemas.openxmlformats.org/officeDocument/2006/relationships/diagramColors" Target="../diagrams/colors2.xml"/><Relationship Id="rId4" Type="http://schemas.openxmlformats.org/officeDocument/2006/relationships/image" Target="../media/image2.png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Fiche-controle-exploitant-PEFC-2017-2022.pdf" TargetMode="External"/><Relationship Id="rId5" Type="http://schemas.openxmlformats.org/officeDocument/2006/relationships/hyperlink" Target="Grille-controle-proprietaire-PEFC-2017-2022-2.pdf" TargetMode="Externa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179DE42-5613-4B35-A1E6-6CCBAA13C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898B32-3891-4C3A-8F58-C5969D2E9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E4806D-B8F9-4679-A68A-9BD21C01A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23">
            <a:extLst>
              <a:ext uri="{FF2B5EF4-FFF2-40B4-BE49-F238E27FC236}">
                <a16:creationId xmlns:a16="http://schemas.microsoft.com/office/drawing/2014/main" id="{52FB45E9-914E-4471-AC87-E475CD517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C310626D-5743-49D4-8F7D-88C4F8F05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3C195FC1-B568-4C72-9902-34CB35DDD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EF2BDF77-362C-43F0-8CBB-A969EC2AE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4BE96B01-3929-432D-B8C2-ADBCB74C2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A6FCDE6-CDE2-4C51-B18E-A95CFB679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8ECBE97-4D85-463C-8D32-2EE71B57F3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8480" y="1073122"/>
            <a:ext cx="9113520" cy="2849671"/>
          </a:xfrm>
        </p:spPr>
        <p:txBody>
          <a:bodyPr>
            <a:normAutofit/>
          </a:bodyPr>
          <a:lstStyle/>
          <a:p>
            <a:pPr algn="l"/>
            <a:r>
              <a:rPr lang="en-US" sz="6000" dirty="0" err="1">
                <a:solidFill>
                  <a:srgbClr val="FFFFFF"/>
                </a:solidFill>
              </a:rPr>
              <a:t>Gestion</a:t>
            </a:r>
            <a:r>
              <a:rPr lang="en-US" sz="6000" dirty="0">
                <a:solidFill>
                  <a:srgbClr val="FFFFFF"/>
                </a:solidFill>
              </a:rPr>
              <a:t> </a:t>
            </a:r>
            <a:r>
              <a:rPr lang="en-US" sz="6000" dirty="0" err="1">
                <a:solidFill>
                  <a:srgbClr val="FFFFFF"/>
                </a:solidFill>
              </a:rPr>
              <a:t>forestière</a:t>
            </a:r>
            <a:r>
              <a:rPr lang="en-US" sz="6000" dirty="0">
                <a:solidFill>
                  <a:srgbClr val="FFFFFF"/>
                </a:solidFill>
              </a:rPr>
              <a:t> durable et Certification</a:t>
            </a:r>
            <a:br>
              <a:rPr lang="en-US" sz="6000" dirty="0">
                <a:solidFill>
                  <a:srgbClr val="FFFFFF"/>
                </a:solidFill>
              </a:rPr>
            </a:br>
            <a:endParaRPr lang="en-US" sz="6000" dirty="0">
              <a:solidFill>
                <a:srgbClr val="FFFFFF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DBC095-9634-48A4-9C89-22E818AF3E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8104" y="3962088"/>
            <a:ext cx="6112077" cy="1186108"/>
          </a:xfrm>
        </p:spPr>
        <p:txBody>
          <a:bodyPr>
            <a:normAutofit/>
          </a:bodyPr>
          <a:lstStyle/>
          <a:p>
            <a:pPr algn="l"/>
            <a:r>
              <a:rPr lang="fr-FR" b="1" dirty="0">
                <a:solidFill>
                  <a:srgbClr val="FFFFFF">
                    <a:alpha val="70000"/>
                  </a:srgbClr>
                </a:solidFill>
              </a:rPr>
              <a:t>Centre Forestier de la région Provence-Alpes-Côte d’Azur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3FF8C8E-510B-45DD-B8F6-6642E10F4D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61" y="-8467"/>
            <a:ext cx="676346" cy="142759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01BBDBA-B281-41D0-BB92-09C4DBF0B9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B2EE5ECC-A86F-4F69-BEE1-901625A6A1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189" y="4984362"/>
            <a:ext cx="1477296" cy="170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944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29451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 err="1">
                <a:solidFill>
                  <a:schemeClr val="accent2">
                    <a:lumMod val="50000"/>
                  </a:schemeClr>
                </a:solidFill>
              </a:rPr>
              <a:t>Partie</a:t>
            </a:r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 4  : Comment se certifier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723" y="0"/>
            <a:ext cx="3082174" cy="89915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112520" y="3627120"/>
            <a:ext cx="8092440" cy="96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 Puis télécharger la «liste officielle des organismes certificateurs » et la déposer sur la plateforme</a:t>
            </a:r>
          </a:p>
        </p:txBody>
      </p:sp>
      <p:pic>
        <p:nvPicPr>
          <p:cNvPr id="17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43415" y="1928177"/>
            <a:ext cx="2465705" cy="1429453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1158240" y="1722120"/>
            <a:ext cx="8260080" cy="16154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fr-FR" dirty="0"/>
              <a:t> Cliquer sur le lien suivant :</a:t>
            </a:r>
          </a:p>
          <a:p>
            <a:pPr>
              <a:buFont typeface="Arial" pitchFamily="34" charset="0"/>
              <a:buChar char="•"/>
            </a:pPr>
            <a:endParaRPr lang="fr-FR" dirty="0"/>
          </a:p>
          <a:p>
            <a:pPr>
              <a:buFont typeface="Arial" pitchFamily="34" charset="0"/>
              <a:buChar char="•"/>
            </a:pPr>
            <a:endParaRPr lang="fr-FR" dirty="0"/>
          </a:p>
          <a:p>
            <a:r>
              <a:rPr lang="fr-FR" dirty="0"/>
              <a:t> </a:t>
            </a:r>
            <a:r>
              <a:rPr lang="fr-FR" dirty="0">
                <a:solidFill>
                  <a:schemeClr val="accent4"/>
                </a:solidFill>
                <a:hlinkClick r:id="rId6"/>
              </a:rPr>
              <a:t>https://fr.fsc.org/fr-fr/certification/gnralits/5-etapes-vers-la-certification</a:t>
            </a:r>
            <a:endParaRPr lang="fr-FR" dirty="0">
              <a:solidFill>
                <a:schemeClr val="accent4"/>
              </a:solidFill>
            </a:endParaRPr>
          </a:p>
          <a:p>
            <a:pPr>
              <a:buFont typeface="Arial" pitchFamily="34" charset="0"/>
              <a:buChar char="•"/>
            </a:pPr>
            <a:endParaRPr lang="fr-FR" dirty="0"/>
          </a:p>
          <a:p>
            <a:pPr>
              <a:buFont typeface="Arial" pitchFamily="34" charset="0"/>
              <a:buChar char="•"/>
            </a:pPr>
            <a:r>
              <a:rPr lang="fr-FR" dirty="0"/>
              <a:t> </a:t>
            </a:r>
          </a:p>
        </p:txBody>
      </p:sp>
      <p:sp>
        <p:nvSpPr>
          <p:cNvPr id="14" name="Flèche courbée vers la droite 13"/>
          <p:cNvSpPr/>
          <p:nvPr/>
        </p:nvSpPr>
        <p:spPr>
          <a:xfrm rot="19400633" flipH="1">
            <a:off x="4398296" y="1665166"/>
            <a:ext cx="466012" cy="91098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1158240" y="1158240"/>
            <a:ext cx="2956560" cy="3810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Etape 1 : Adhérer à FSC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670015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 err="1">
                <a:solidFill>
                  <a:schemeClr val="accent2">
                    <a:lumMod val="50000"/>
                  </a:schemeClr>
                </a:solidFill>
              </a:rPr>
              <a:t>Partie</a:t>
            </a:r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 4  : Comment se certifier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001" y="0"/>
            <a:ext cx="3238895" cy="9448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pic>
        <p:nvPicPr>
          <p:cNvPr id="17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43415" y="1928177"/>
            <a:ext cx="2465705" cy="1429453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640080" y="2087880"/>
            <a:ext cx="6355080" cy="16154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fr-FR" dirty="0"/>
              <a:t> Déposer les documents téléchargés sur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b="1" dirty="0">
                <a:solidFill>
                  <a:schemeClr val="tx1"/>
                </a:solidFill>
              </a:rPr>
              <a:t>la plateforme de formation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701040" y="1554480"/>
            <a:ext cx="484632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Etape 3 : Déposer les documents </a:t>
            </a:r>
          </a:p>
        </p:txBody>
      </p:sp>
      <p:sp>
        <p:nvSpPr>
          <p:cNvPr id="21" name="Flèche courbée vers la droite 20"/>
          <p:cNvSpPr/>
          <p:nvPr/>
        </p:nvSpPr>
        <p:spPr>
          <a:xfrm>
            <a:off x="1341120" y="3916680"/>
            <a:ext cx="640080" cy="10668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423160" y="4632960"/>
            <a:ext cx="6797040" cy="9601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Evaluation par vérification  du dépôt des documents sur la plateforme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682207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 err="1">
                <a:solidFill>
                  <a:schemeClr val="accent2">
                    <a:lumMod val="50000"/>
                  </a:schemeClr>
                </a:solidFill>
              </a:rPr>
              <a:t>Partie</a:t>
            </a:r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 4  : Comment se certifier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243" y="0"/>
            <a:ext cx="3186654" cy="92963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3" name="Flèche courbée vers la droite 12"/>
          <p:cNvSpPr/>
          <p:nvPr/>
        </p:nvSpPr>
        <p:spPr>
          <a:xfrm>
            <a:off x="2179320" y="3185160"/>
            <a:ext cx="609600" cy="1143000"/>
          </a:xfrm>
          <a:prstGeom prst="curved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61160" y="1463040"/>
            <a:ext cx="8717280" cy="1249680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/>
              <a:t>Bravo vous avez maintenant suivi l’ensemble de la quatrième partie !!!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27760" y="4541520"/>
            <a:ext cx="9738360" cy="131064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Ce module est évalué par le biais de la grille de terrain qui doit être complétée correctement et par le dépôt effectif des documents à télécharger sur la plateforme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1" y="157195"/>
            <a:ext cx="3455792" cy="985798"/>
          </a:xfrm>
          <a:prstGeom prst="rect">
            <a:avLst/>
          </a:prstGeom>
        </p:spPr>
      </p:pic>
      <p:graphicFrame>
        <p:nvGraphicFramePr>
          <p:cNvPr id="14" name="Diagramme 13"/>
          <p:cNvGraphicFramePr/>
          <p:nvPr/>
        </p:nvGraphicFramePr>
        <p:xfrm>
          <a:off x="1073467" y="2475547"/>
          <a:ext cx="9564053" cy="2462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6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963" y="0"/>
            <a:ext cx="3029934" cy="883919"/>
          </a:xfrm>
          <a:prstGeom prst="rect">
            <a:avLst/>
          </a:prstGeom>
        </p:spPr>
      </p:pic>
      <p:pic>
        <p:nvPicPr>
          <p:cNvPr id="14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45079" y="1307464"/>
            <a:ext cx="2118361" cy="2118361"/>
          </a:xfrm>
          <a:prstGeom prst="rect">
            <a:avLst/>
          </a:prstGeom>
          <a:noFill/>
        </p:spPr>
      </p:pic>
      <p:sp>
        <p:nvSpPr>
          <p:cNvPr id="21" name="Flèche droite 20"/>
          <p:cNvSpPr/>
          <p:nvPr/>
        </p:nvSpPr>
        <p:spPr>
          <a:xfrm rot="5400000">
            <a:off x="655320" y="3505200"/>
            <a:ext cx="822960" cy="3962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274320" y="4404360"/>
            <a:ext cx="2087880" cy="1051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Engagement à respecter le standard</a:t>
            </a:r>
          </a:p>
        </p:txBody>
      </p:sp>
      <p:sp>
        <p:nvSpPr>
          <p:cNvPr id="23" name="Flèche droite 22"/>
          <p:cNvSpPr/>
          <p:nvPr/>
        </p:nvSpPr>
        <p:spPr>
          <a:xfrm>
            <a:off x="2484120" y="4770120"/>
            <a:ext cx="822960" cy="396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3459480" y="4419600"/>
            <a:ext cx="2087880" cy="105156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Audit aléatoire</a:t>
            </a:r>
          </a:p>
        </p:txBody>
      </p:sp>
      <p:sp>
        <p:nvSpPr>
          <p:cNvPr id="25" name="Flèche droite 24"/>
          <p:cNvSpPr/>
          <p:nvPr/>
        </p:nvSpPr>
        <p:spPr>
          <a:xfrm rot="19496316">
            <a:off x="5562600" y="4008120"/>
            <a:ext cx="822960" cy="39624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 droite 25"/>
          <p:cNvSpPr/>
          <p:nvPr/>
        </p:nvSpPr>
        <p:spPr>
          <a:xfrm rot="2358105">
            <a:off x="5562598" y="5394960"/>
            <a:ext cx="822960" cy="39624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4617720" y="6019800"/>
            <a:ext cx="207264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Respect des règles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800600" y="3185160"/>
            <a:ext cx="207264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Non respect des règles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431280" y="5501640"/>
            <a:ext cx="2087880" cy="10515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Maintien de la certification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431280" y="3398520"/>
            <a:ext cx="2087880" cy="105156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Demande de mise en conformité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067800" y="1508760"/>
            <a:ext cx="2087880" cy="105156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Exclusion du système PEFC </a:t>
            </a:r>
          </a:p>
        </p:txBody>
      </p:sp>
      <p:sp>
        <p:nvSpPr>
          <p:cNvPr id="32" name="Flèche droite 31"/>
          <p:cNvSpPr/>
          <p:nvPr/>
        </p:nvSpPr>
        <p:spPr>
          <a:xfrm rot="19496316">
            <a:off x="8260080" y="2697480"/>
            <a:ext cx="822960" cy="39624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7117080" y="1996440"/>
            <a:ext cx="207264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Mesures correctives non réalisées</a:t>
            </a:r>
          </a:p>
        </p:txBody>
      </p:sp>
      <p:sp>
        <p:nvSpPr>
          <p:cNvPr id="34" name="Flèche droite 33"/>
          <p:cNvSpPr/>
          <p:nvPr/>
        </p:nvSpPr>
        <p:spPr>
          <a:xfrm rot="2358105">
            <a:off x="8564878" y="4511040"/>
            <a:ext cx="822960" cy="39624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9433560" y="4617720"/>
            <a:ext cx="2087880" cy="10515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Maintien de la certification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949440" y="4754880"/>
            <a:ext cx="207264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Mesures correctives réalisées</a:t>
            </a:r>
          </a:p>
        </p:txBody>
      </p:sp>
      <p:sp>
        <p:nvSpPr>
          <p:cNvPr id="39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659347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 err="1">
                <a:solidFill>
                  <a:schemeClr val="accent2">
                    <a:lumMod val="50000"/>
                  </a:schemeClr>
                </a:solidFill>
              </a:rPr>
              <a:t>Partie</a:t>
            </a:r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 4  : Comment se certifier ? </a:t>
            </a:r>
          </a:p>
        </p:txBody>
      </p:sp>
      <p:sp>
        <p:nvSpPr>
          <p:cNvPr id="4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41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43840" y="2026920"/>
            <a:ext cx="2087880" cy="10515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Adhésion à PEFC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00495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 err="1">
                <a:solidFill>
                  <a:schemeClr val="accent2">
                    <a:lumMod val="50000"/>
                  </a:schemeClr>
                </a:solidFill>
              </a:rPr>
              <a:t>Partie</a:t>
            </a:r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 4  : Comment se certifier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4481" y="0"/>
            <a:ext cx="2996416" cy="87414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pic>
        <p:nvPicPr>
          <p:cNvPr id="37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419171" y="2873057"/>
            <a:ext cx="2772829" cy="1607503"/>
          </a:xfrm>
          <a:prstGeom prst="rect">
            <a:avLst/>
          </a:prstGeom>
          <a:noFill/>
        </p:spPr>
      </p:pic>
      <p:graphicFrame>
        <p:nvGraphicFramePr>
          <p:cNvPr id="39" name="Diagramme 38"/>
          <p:cNvGraphicFramePr/>
          <p:nvPr/>
        </p:nvGraphicFramePr>
        <p:xfrm>
          <a:off x="2032000" y="1402080"/>
          <a:ext cx="7691120" cy="47362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00495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 err="1">
                <a:solidFill>
                  <a:schemeClr val="accent2">
                    <a:lumMod val="50000"/>
                  </a:schemeClr>
                </a:solidFill>
              </a:rPr>
              <a:t>Partie</a:t>
            </a:r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 4  : Comment se certifier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4481" y="0"/>
            <a:ext cx="2996416" cy="87414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pic>
        <p:nvPicPr>
          <p:cNvPr id="37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419171" y="2873057"/>
            <a:ext cx="2772829" cy="1607503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95400" y="676813"/>
            <a:ext cx="8412480" cy="61811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1478280" y="1066800"/>
            <a:ext cx="192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Source : FCBA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580099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 err="1">
                <a:solidFill>
                  <a:schemeClr val="accent2">
                    <a:lumMod val="50000"/>
                  </a:schemeClr>
                </a:solidFill>
              </a:rPr>
              <a:t>Partie</a:t>
            </a:r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 4  : Comment se certifier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841" y="1"/>
            <a:ext cx="2783056" cy="8118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22960" y="5349240"/>
            <a:ext cx="4998720" cy="853440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hlinkClick r:id="rId5" action="ppaction://hlinkfile"/>
              </a:rPr>
              <a:t>Grille-controle-proprietaire-PEFC-2017-2022-2.pdf</a:t>
            </a:r>
            <a:endParaRPr lang="fr-FR" dirty="0"/>
          </a:p>
        </p:txBody>
      </p:sp>
      <p:sp>
        <p:nvSpPr>
          <p:cNvPr id="16" name="Flèche courbée vers la droite 15"/>
          <p:cNvSpPr/>
          <p:nvPr/>
        </p:nvSpPr>
        <p:spPr>
          <a:xfrm>
            <a:off x="45720" y="4907280"/>
            <a:ext cx="701040" cy="914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83920" y="4221480"/>
            <a:ext cx="4876800" cy="914400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Grille d’évaluation d’une forêt pour les propriétaires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11240" y="4221480"/>
            <a:ext cx="4953000" cy="91440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Grille d’évaluation d’un chantier pour les exploitants forestiers</a:t>
            </a:r>
          </a:p>
        </p:txBody>
      </p:sp>
      <p:sp>
        <p:nvSpPr>
          <p:cNvPr id="19" name="Flèche courbée vers la droite 18"/>
          <p:cNvSpPr/>
          <p:nvPr/>
        </p:nvSpPr>
        <p:spPr>
          <a:xfrm flipH="1">
            <a:off x="11125200" y="4831080"/>
            <a:ext cx="640080" cy="914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096000" y="5364480"/>
            <a:ext cx="4998720" cy="792480"/>
          </a:xfrm>
          <a:prstGeom prst="rect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4"/>
                </a:solidFill>
                <a:hlinkClick r:id="rId6" action="ppaction://hlinkfile"/>
              </a:rPr>
              <a:t>Fiche-controle-exploitant-PEFC-2017-2022.pdf</a:t>
            </a:r>
            <a:endParaRPr lang="fr-FR" dirty="0">
              <a:solidFill>
                <a:schemeClr val="accent4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02080" y="777240"/>
            <a:ext cx="9585960" cy="3124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Dans cette partie, vous allez </a:t>
            </a:r>
            <a:r>
              <a:rPr lang="fr-FR" b="1" dirty="0"/>
              <a:t>réaliser une simulation d’audit sur le terrain</a:t>
            </a:r>
            <a:r>
              <a:rPr lang="fr-FR" dirty="0"/>
              <a:t>. L’objectif est d’évaluer un chantier ou une forêt (à vous de choisir en fonction de votre position dans la chaine !) de la même manière que PEFC en </a:t>
            </a:r>
            <a:r>
              <a:rPr lang="fr-FR" b="1" dirty="0"/>
              <a:t>utilisant la grille</a:t>
            </a:r>
            <a:r>
              <a:rPr lang="fr-FR" dirty="0"/>
              <a:t> réellement utilisée lors des audits. 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L’intérêt pour vous est d’une part de </a:t>
            </a:r>
            <a:r>
              <a:rPr lang="fr-FR" b="1" dirty="0"/>
              <a:t>mieux maitriser les points de contrôles et les exigences à respecter</a:t>
            </a:r>
            <a:r>
              <a:rPr lang="fr-FR" dirty="0"/>
              <a:t> et , d’autre part de vous </a:t>
            </a:r>
            <a:r>
              <a:rPr lang="fr-FR" b="1" dirty="0"/>
              <a:t>préparer à un futur audit de votre forêt ou de votre chantier. </a:t>
            </a:r>
          </a:p>
          <a:p>
            <a:pPr algn="ctr"/>
            <a:endParaRPr lang="fr-FR" b="1" dirty="0"/>
          </a:p>
          <a:p>
            <a:pPr algn="ctr"/>
            <a:r>
              <a:rPr lang="fr-FR" b="1" dirty="0"/>
              <a:t>En cliquant sur un des liens ci-dessous, vous pouvez consulter la grille qui vous sera donnée lors du test sur le terrain afin de mieux vous préparer !!!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656299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 err="1">
                <a:solidFill>
                  <a:schemeClr val="accent2">
                    <a:lumMod val="50000"/>
                  </a:schemeClr>
                </a:solidFill>
              </a:rPr>
              <a:t>Partie</a:t>
            </a:r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 4  : Comment se certifier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723" y="0"/>
            <a:ext cx="3082174" cy="89915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pic>
        <p:nvPicPr>
          <p:cNvPr id="16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7999" y="2892424"/>
            <a:ext cx="1524001" cy="1524001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3840480" y="1295400"/>
            <a:ext cx="4998720" cy="8077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tx1"/>
                </a:solidFill>
              </a:rPr>
              <a:t>https://www.pefc-france.org/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40080" y="2087880"/>
            <a:ext cx="6355080" cy="16154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fr-FR" dirty="0"/>
              <a:t> Allez sur le site de PEFC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 Puis dans la rubrique « Pour vous », sélectionner le bon profil </a:t>
            </a:r>
            <a:r>
              <a:rPr lang="fr-FR" i="1" dirty="0"/>
              <a:t>(ex : propriétaire »)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 Puis télécharger le « </a:t>
            </a:r>
            <a:r>
              <a:rPr lang="fr-FR" u="sng" dirty="0"/>
              <a:t>bulletin d’engagement régional</a:t>
            </a:r>
            <a:r>
              <a:rPr lang="fr-FR" dirty="0"/>
              <a:t> » et les « </a:t>
            </a:r>
            <a:r>
              <a:rPr lang="fr-FR" u="sng" dirty="0"/>
              <a:t>règles de la gestion forestière durable</a:t>
            </a:r>
            <a:r>
              <a:rPr lang="fr-FR" dirty="0"/>
              <a:t> »</a:t>
            </a:r>
          </a:p>
        </p:txBody>
      </p:sp>
      <p:sp>
        <p:nvSpPr>
          <p:cNvPr id="19" name="Flèche droite 18"/>
          <p:cNvSpPr/>
          <p:nvPr/>
        </p:nvSpPr>
        <p:spPr>
          <a:xfrm rot="20133807">
            <a:off x="3520439" y="1920240"/>
            <a:ext cx="685800" cy="3352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5839" y="3921324"/>
            <a:ext cx="6253399" cy="2555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Flèche courbée vers la droite 19"/>
          <p:cNvSpPr/>
          <p:nvPr/>
        </p:nvSpPr>
        <p:spPr>
          <a:xfrm>
            <a:off x="533400" y="3855720"/>
            <a:ext cx="670560" cy="164592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30528" y="2284095"/>
            <a:ext cx="2805112" cy="294924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1" name="Flèche droite 20"/>
          <p:cNvSpPr/>
          <p:nvPr/>
        </p:nvSpPr>
        <p:spPr>
          <a:xfrm>
            <a:off x="7208520" y="2468880"/>
            <a:ext cx="685800" cy="3352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lèche courbée vers la droite 21"/>
          <p:cNvSpPr/>
          <p:nvPr/>
        </p:nvSpPr>
        <p:spPr>
          <a:xfrm flipH="1">
            <a:off x="6888480" y="3764280"/>
            <a:ext cx="914400" cy="271272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701040" y="1554480"/>
            <a:ext cx="295656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Etape 1 : Adhérer à PEFC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548095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 err="1">
                <a:solidFill>
                  <a:schemeClr val="accent2">
                    <a:lumMod val="50000"/>
                  </a:schemeClr>
                </a:solidFill>
              </a:rPr>
              <a:t>Partie</a:t>
            </a:r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 4  : Comment se certifier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0"/>
            <a:ext cx="2950696" cy="86080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pic>
        <p:nvPicPr>
          <p:cNvPr id="16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7999" y="3349624"/>
            <a:ext cx="1524001" cy="1524001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640080" y="2087880"/>
            <a:ext cx="7498080" cy="16154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fr-FR" dirty="0"/>
              <a:t> Toujours sur le site de PEFC France, aller dans la rubrique «</a:t>
            </a:r>
            <a:r>
              <a:rPr lang="fr-FR" b="1" dirty="0"/>
              <a:t> Qui est certifié ?</a:t>
            </a:r>
            <a:r>
              <a:rPr lang="fr-FR" dirty="0"/>
              <a:t> »</a:t>
            </a:r>
          </a:p>
          <a:p>
            <a:endParaRPr lang="fr-FR" dirty="0"/>
          </a:p>
          <a:p>
            <a:pPr>
              <a:buFont typeface="Arial" pitchFamily="34" charset="0"/>
              <a:buChar char="•"/>
            </a:pPr>
            <a:r>
              <a:rPr lang="fr-FR" dirty="0"/>
              <a:t> Télécharger </a:t>
            </a:r>
            <a:r>
              <a:rPr lang="fr-FR" b="1" dirty="0"/>
              <a:t>la liste des entreprises ou des propriétaires certifiés </a:t>
            </a:r>
          </a:p>
          <a:p>
            <a:endParaRPr lang="fr-FR" dirty="0"/>
          </a:p>
        </p:txBody>
      </p:sp>
      <p:sp>
        <p:nvSpPr>
          <p:cNvPr id="21" name="Flèche droite 20"/>
          <p:cNvSpPr/>
          <p:nvPr/>
        </p:nvSpPr>
        <p:spPr>
          <a:xfrm>
            <a:off x="8321040" y="2758440"/>
            <a:ext cx="685800" cy="3352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à coins arrondis 22"/>
          <p:cNvSpPr/>
          <p:nvPr/>
        </p:nvSpPr>
        <p:spPr>
          <a:xfrm>
            <a:off x="701040" y="1554480"/>
            <a:ext cx="484632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Etape 2 : Trouver une entreprise certifiée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01482" y="2418398"/>
            <a:ext cx="2579038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lèche courbée vers la droite 14"/>
          <p:cNvSpPr/>
          <p:nvPr/>
        </p:nvSpPr>
        <p:spPr>
          <a:xfrm rot="19348127">
            <a:off x="563879" y="3992880"/>
            <a:ext cx="1127760" cy="1386840"/>
          </a:xfrm>
          <a:prstGeom prst="curvedRightArrow">
            <a:avLst>
              <a:gd name="adj1" fmla="val 11268"/>
              <a:gd name="adj2" fmla="val 50000"/>
              <a:gd name="adj3" fmla="val 25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2133600" y="4404360"/>
            <a:ext cx="8122920" cy="118872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/>
              <a:t>	Si vous êtes un propriétaire, téléchargez la liste des entreprises </a:t>
            </a:r>
          </a:p>
          <a:p>
            <a:r>
              <a:rPr lang="fr-FR" i="1" dirty="0"/>
              <a:t>	Si vous êtes une entreprise, téléchargez la liste des propriétaires</a:t>
            </a:r>
          </a:p>
          <a:p>
            <a:r>
              <a:rPr lang="fr-FR" i="1" dirty="0"/>
              <a:t>	Si vous êtes un gestionnaire, téléchargez l’une ou l’autre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670015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 err="1">
                <a:solidFill>
                  <a:schemeClr val="accent2">
                    <a:lumMod val="50000"/>
                  </a:schemeClr>
                </a:solidFill>
              </a:rPr>
              <a:t>Partie</a:t>
            </a:r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 4  : Comment se certifier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199" y="0"/>
            <a:ext cx="2950697" cy="86080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pic>
        <p:nvPicPr>
          <p:cNvPr id="16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27919" y="2541904"/>
            <a:ext cx="1524001" cy="1524001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640080" y="2087880"/>
            <a:ext cx="6355080" cy="16154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fr-FR" dirty="0"/>
              <a:t> Déposer les documents téléchargés sur </a:t>
            </a:r>
            <a:r>
              <a:rPr lang="fr-FR" b="1" dirty="0">
                <a:solidFill>
                  <a:srgbClr val="FF0000"/>
                </a:solidFill>
              </a:rPr>
              <a:t>la plateforme de formation (</a:t>
            </a:r>
            <a:r>
              <a:rPr lang="fr-FR" b="1" dirty="0" err="1">
                <a:solidFill>
                  <a:srgbClr val="FF0000"/>
                </a:solidFill>
              </a:rPr>
              <a:t>elearning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plateform</a:t>
            </a:r>
            <a:r>
              <a:rPr lang="fr-FR" b="1" dirty="0">
                <a:solidFill>
                  <a:srgbClr val="FF0000"/>
                </a:solidFill>
              </a:rPr>
              <a:t>) ??</a:t>
            </a:r>
          </a:p>
        </p:txBody>
      </p:sp>
      <p:sp>
        <p:nvSpPr>
          <p:cNvPr id="23" name="Rectangle à coins arrondis 22"/>
          <p:cNvSpPr/>
          <p:nvPr/>
        </p:nvSpPr>
        <p:spPr>
          <a:xfrm>
            <a:off x="701040" y="1554480"/>
            <a:ext cx="484632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Etape 3 : Déposer les documents </a:t>
            </a:r>
          </a:p>
        </p:txBody>
      </p:sp>
      <p:sp>
        <p:nvSpPr>
          <p:cNvPr id="15" name="Flèche courbée vers la droite 14"/>
          <p:cNvSpPr/>
          <p:nvPr/>
        </p:nvSpPr>
        <p:spPr>
          <a:xfrm>
            <a:off x="1341120" y="3916680"/>
            <a:ext cx="640080" cy="10668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23160" y="4632960"/>
            <a:ext cx="6797040" cy="9601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Evaluation par vérification  du dépôt des documents sur la plateforme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35318</TotalTime>
  <Words>548</Words>
  <Application>Microsoft Office PowerPoint</Application>
  <PresentationFormat>Grand écran</PresentationFormat>
  <Paragraphs>75</Paragraphs>
  <Slides>12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Wingdings 3</vt:lpstr>
      <vt:lpstr>Facette</vt:lpstr>
      <vt:lpstr>Gestion forestière durable et Certification </vt:lpstr>
      <vt:lpstr>Présentation PowerPoint</vt:lpstr>
      <vt:lpstr>Partie 4  : Comment se certifier ? </vt:lpstr>
      <vt:lpstr>Partie 4  : Comment se certifier ? </vt:lpstr>
      <vt:lpstr>Partie 4  : Comment se certifier ? </vt:lpstr>
      <vt:lpstr>Partie 4  : Comment se certifier ? </vt:lpstr>
      <vt:lpstr>Partie 4  : Comment se certifier ? </vt:lpstr>
      <vt:lpstr>Partie 4  : Comment se certifier ? </vt:lpstr>
      <vt:lpstr>Partie 4  : Comment se certifier ? </vt:lpstr>
      <vt:lpstr>Partie 4  : Comment se certifier ? </vt:lpstr>
      <vt:lpstr>Partie 4  : Comment se certifier ? </vt:lpstr>
      <vt:lpstr>Partie 4  : Comment se certifier 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Forest Managment and Certification</dc:title>
  <dc:creator>assistant assistant</dc:creator>
  <cp:lastModifiedBy>assistant assistant</cp:lastModifiedBy>
  <cp:revision>50</cp:revision>
  <dcterms:created xsi:type="dcterms:W3CDTF">2019-06-11T12:37:09Z</dcterms:created>
  <dcterms:modified xsi:type="dcterms:W3CDTF">2020-03-24T13:59:01Z</dcterms:modified>
</cp:coreProperties>
</file>