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5"/>
  </p:notesMasterIdLst>
  <p:sldIdLst>
    <p:sldId id="256" r:id="rId2"/>
    <p:sldId id="307" r:id="rId3"/>
    <p:sldId id="258" r:id="rId4"/>
    <p:sldId id="331" r:id="rId5"/>
    <p:sldId id="332" r:id="rId6"/>
    <p:sldId id="294" r:id="rId7"/>
    <p:sldId id="333" r:id="rId8"/>
    <p:sldId id="334" r:id="rId9"/>
    <p:sldId id="335" r:id="rId10"/>
    <p:sldId id="336" r:id="rId11"/>
    <p:sldId id="337" r:id="rId12"/>
    <p:sldId id="259" r:id="rId13"/>
    <p:sldId id="33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sistant assistant" initials="aa" lastIdx="1" clrIdx="0">
    <p:extLst>
      <p:ext uri="{19B8F6BF-5375-455C-9EA6-DF929625EA0E}">
        <p15:presenceInfo xmlns:p15="http://schemas.microsoft.com/office/powerpoint/2012/main" xmlns="" userId="S-1-5-21-1448040551-3079006090-2869845636-1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5" autoAdjust="0"/>
    <p:restoredTop sz="86201" autoAdjust="0"/>
  </p:normalViewPr>
  <p:slideViewPr>
    <p:cSldViewPr snapToGrid="0">
      <p:cViewPr varScale="1">
        <p:scale>
          <a:sx n="62" d="100"/>
          <a:sy n="62" d="100"/>
        </p:scale>
        <p:origin x="-10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52D74-41DE-421F-BC9F-6334243EB382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2E33053A-BB99-4195-BA3D-8FDCBAC4583E}">
      <dgm:prSet phldrT="[Texte]" custT="1"/>
      <dgm:spPr/>
      <dgm:t>
        <a:bodyPr/>
        <a:lstStyle/>
        <a:p>
          <a:pPr algn="l"/>
          <a:r>
            <a:rPr lang="en-GB" sz="3200" b="0"/>
            <a:t>Partie 1 : </a:t>
          </a:r>
          <a:r>
            <a:rPr lang="fr-FR" sz="3200" b="0"/>
            <a:t>Qu’est</a:t>
          </a:r>
          <a:r>
            <a:rPr lang="en-GB" sz="3200" b="0"/>
            <a:t> ce que la gestion durable des forêts ? </a:t>
          </a:r>
          <a:endParaRPr lang="fr-FR" sz="3200" b="0"/>
        </a:p>
      </dgm:t>
    </dgm:pt>
    <dgm:pt modelId="{2A979906-1D54-4146-B800-A31381581180}" type="parTrans" cxnId="{8C910FAF-AA21-4DE2-A98F-0B740C729D42}">
      <dgm:prSet/>
      <dgm:spPr/>
      <dgm:t>
        <a:bodyPr/>
        <a:lstStyle/>
        <a:p>
          <a:endParaRPr lang="fr-FR" sz="3200"/>
        </a:p>
      </dgm:t>
    </dgm:pt>
    <dgm:pt modelId="{85E27EA6-149D-44D3-8AED-1879F4EB9923}" type="sibTrans" cxnId="{8C910FAF-AA21-4DE2-A98F-0B740C729D42}">
      <dgm:prSet/>
      <dgm:spPr/>
      <dgm:t>
        <a:bodyPr/>
        <a:lstStyle/>
        <a:p>
          <a:endParaRPr lang="fr-FR" sz="3200"/>
        </a:p>
      </dgm:t>
    </dgm:pt>
    <dgm:pt modelId="{1BB78CC9-5AF7-4269-B451-34A0DE77858C}" type="pres">
      <dgm:prSet presAssocID="{15C52D74-41DE-421F-BC9F-6334243EB3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B405202-E2AF-4C84-B0D2-A3C3A3319527}" type="pres">
      <dgm:prSet presAssocID="{2E33053A-BB99-4195-BA3D-8FDCBAC4583E}" presName="linNode" presStyleCnt="0"/>
      <dgm:spPr/>
    </dgm:pt>
    <dgm:pt modelId="{7A62A5CC-7AFF-4674-9463-F7928CC38122}" type="pres">
      <dgm:prSet presAssocID="{2E33053A-BB99-4195-BA3D-8FDCBAC4583E}" presName="parentText" presStyleLbl="node1" presStyleIdx="0" presStyleCnt="1" custScaleX="248564" custLinFactNeighborX="-885" custLinFactNeighborY="2506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C910FAF-AA21-4DE2-A98F-0B740C729D42}" srcId="{15C52D74-41DE-421F-BC9F-6334243EB382}" destId="{2E33053A-BB99-4195-BA3D-8FDCBAC4583E}" srcOrd="0" destOrd="0" parTransId="{2A979906-1D54-4146-B800-A31381581180}" sibTransId="{85E27EA6-149D-44D3-8AED-1879F4EB9923}"/>
    <dgm:cxn modelId="{B34D6DE3-9962-4F70-A0EF-A7E1311BEE9D}" type="presOf" srcId="{2E33053A-BB99-4195-BA3D-8FDCBAC4583E}" destId="{7A62A5CC-7AFF-4674-9463-F7928CC38122}" srcOrd="0" destOrd="0" presId="urn:microsoft.com/office/officeart/2005/8/layout/vList5"/>
    <dgm:cxn modelId="{E8A35208-D6E5-4A05-A8BD-2C47A31D28FF}" type="presOf" srcId="{15C52D74-41DE-421F-BC9F-6334243EB382}" destId="{1BB78CC9-5AF7-4269-B451-34A0DE77858C}" srcOrd="0" destOrd="0" presId="urn:microsoft.com/office/officeart/2005/8/layout/vList5"/>
    <dgm:cxn modelId="{6E9132ED-8759-4D34-829B-5AC150A1A35D}" type="presParOf" srcId="{1BB78CC9-5AF7-4269-B451-34A0DE77858C}" destId="{9B405202-E2AF-4C84-B0D2-A3C3A3319527}" srcOrd="0" destOrd="0" presId="urn:microsoft.com/office/officeart/2005/8/layout/vList5"/>
    <dgm:cxn modelId="{D800E2F9-35A4-4CA6-B12D-661796BD29FE}" type="presParOf" srcId="{9B405202-E2AF-4C84-B0D2-A3C3A3319527}" destId="{7A62A5CC-7AFF-4674-9463-F7928CC3812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 smtClean="0"/>
            <a:t>GDF</a:t>
          </a:r>
          <a:endParaRPr lang="fr-FR" dirty="0"/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des </a:t>
          </a:r>
          <a:r>
            <a:rPr lang="en-GB" dirty="0" err="1" smtClean="0"/>
            <a:t>capacités</a:t>
          </a:r>
          <a:r>
            <a:rPr lang="en-GB" dirty="0" smtClean="0"/>
            <a:t> de production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64D86CD-ACB2-47FB-AD51-4C421D4C60E4}" type="pres">
      <dgm:prSet presAssocID="{A1DBB1F4-E181-4A37-8D87-8D982CC5ABC4}" presName="centerShape" presStyleLbl="node0" presStyleIdx="0" presStyleCnt="1"/>
      <dgm:spPr/>
      <dgm:t>
        <a:bodyPr/>
        <a:lstStyle/>
        <a:p>
          <a:endParaRPr lang="fr-FR"/>
        </a:p>
      </dgm:t>
    </dgm:pt>
    <dgm:pt modelId="{D6283BAD-5F35-4D0F-A6A9-BDFE9C69D89D}" type="pres">
      <dgm:prSet presAssocID="{DCC5EF1F-6EA2-484B-A18A-C89FBD4AA2FD}" presName="oneComp" presStyleCnt="0"/>
      <dgm:spPr/>
    </dgm:pt>
    <dgm:pt modelId="{2A51CB89-5890-4738-A01A-2D9AFA29E499}" type="pres">
      <dgm:prSet presAssocID="{DCC5EF1F-6EA2-484B-A18A-C89FBD4AA2FD}" presName="dummyConnPt" presStyleCnt="0"/>
      <dgm:spPr/>
    </dgm:pt>
    <dgm:pt modelId="{43A58921-2EC5-4AD1-AA5C-33A90F5B54D6}" type="pres">
      <dgm:prSet presAssocID="{DCC5EF1F-6EA2-484B-A18A-C89FBD4AA2FD}" presName="one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618CC85-83E8-4BF2-AB2E-DD674CAD775C}" type="pres">
      <dgm:prSet presAssocID="{DCC5EF1F-6EA2-484B-A18A-C89FBD4AA2FD}" presName="dummya" presStyleCnt="0"/>
      <dgm:spPr/>
    </dgm:pt>
    <dgm:pt modelId="{A1712515-F969-4387-9590-C183DC8F6090}" type="pres">
      <dgm:prSet presAssocID="{DCC5EF1F-6EA2-484B-A18A-C89FBD4AA2FD}" presName="dummyb" presStyleCnt="0"/>
      <dgm:spPr/>
    </dgm:pt>
    <dgm:pt modelId="{E1284567-3E7C-4657-AF84-937E62ED7819}" type="pres">
      <dgm:prSet presAssocID="{DCC5EF1F-6EA2-484B-A18A-C89FBD4AA2FD}" presName="dummyc" presStyleCnt="0"/>
      <dgm:spPr/>
    </dgm:pt>
    <dgm:pt modelId="{9F9B3AF1-2869-402D-BC9B-84C0B3630E6D}" type="pres">
      <dgm:prSet presAssocID="{DED7D1B3-2FBD-4E13-A1D9-6513DB7A5AA6}" presName="singleconn" presStyleLbl="sibTrans2D1" presStyleIdx="0" presStyleCnt="1"/>
      <dgm:spPr/>
      <dgm:t>
        <a:bodyPr/>
        <a:lstStyle/>
        <a:p>
          <a:endParaRPr lang="fr-FR"/>
        </a:p>
      </dgm:t>
    </dgm:pt>
  </dgm:ptLst>
  <dgm:cxnLst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ECD40D2F-D859-4261-9358-E1A4F83D805B}" type="presOf" srcId="{DED7D1B3-2FBD-4E13-A1D9-6513DB7A5AA6}" destId="{9F9B3AF1-2869-402D-BC9B-84C0B3630E6D}" srcOrd="0" destOrd="0" presId="urn:microsoft.com/office/officeart/2005/8/layout/radial6"/>
    <dgm:cxn modelId="{919561B0-C39B-4FB9-828D-5829D4CF3C10}" type="presOf" srcId="{DCC5EF1F-6EA2-484B-A18A-C89FBD4AA2FD}" destId="{43A58921-2EC5-4AD1-AA5C-33A90F5B54D6}" srcOrd="0" destOrd="0" presId="urn:microsoft.com/office/officeart/2005/8/layout/radial6"/>
    <dgm:cxn modelId="{32EDDDC7-D4DD-4C2D-A93D-EA542571351D}" type="presOf" srcId="{A1DBB1F4-E181-4A37-8D87-8D982CC5ABC4}" destId="{964D86CD-ACB2-47FB-AD51-4C421D4C60E4}" srcOrd="0" destOrd="0" presId="urn:microsoft.com/office/officeart/2005/8/layout/radial6"/>
    <dgm:cxn modelId="{93EBF8A3-B7C2-4DD5-A482-BF7D0D265F8E}" type="presOf" srcId="{A3D6F869-FD3B-477E-8C0A-39995394ABDE}" destId="{E16D2B67-0C5E-4EFC-BADD-B6ECB2BDF826}" srcOrd="0" destOrd="0" presId="urn:microsoft.com/office/officeart/2005/8/layout/radial6"/>
    <dgm:cxn modelId="{8CAC9B8A-C81C-4C1A-8054-6AD7AF190821}" type="presParOf" srcId="{E16D2B67-0C5E-4EFC-BADD-B6ECB2BDF826}" destId="{964D86CD-ACB2-47FB-AD51-4C421D4C60E4}" srcOrd="0" destOrd="0" presId="urn:microsoft.com/office/officeart/2005/8/layout/radial6"/>
    <dgm:cxn modelId="{05F4C1BC-F768-4807-A697-61A3E80784B2}" type="presParOf" srcId="{E16D2B67-0C5E-4EFC-BADD-B6ECB2BDF826}" destId="{D6283BAD-5F35-4D0F-A6A9-BDFE9C69D89D}" srcOrd="1" destOrd="0" presId="urn:microsoft.com/office/officeart/2005/8/layout/radial6"/>
    <dgm:cxn modelId="{06D088E1-81D8-4C52-868C-1B8C930D2DC5}" type="presParOf" srcId="{D6283BAD-5F35-4D0F-A6A9-BDFE9C69D89D}" destId="{2A51CB89-5890-4738-A01A-2D9AFA29E499}" srcOrd="0" destOrd="0" presId="urn:microsoft.com/office/officeart/2005/8/layout/radial6"/>
    <dgm:cxn modelId="{B2B7D61A-7DC1-4D24-BF13-37E772E7A53A}" type="presParOf" srcId="{D6283BAD-5F35-4D0F-A6A9-BDFE9C69D89D}" destId="{43A58921-2EC5-4AD1-AA5C-33A90F5B54D6}" srcOrd="1" destOrd="0" presId="urn:microsoft.com/office/officeart/2005/8/layout/radial6"/>
    <dgm:cxn modelId="{865EEA34-6E8D-4BD3-BDEA-EEC706A07668}" type="presParOf" srcId="{E16D2B67-0C5E-4EFC-BADD-B6ECB2BDF826}" destId="{0618CC85-83E8-4BF2-AB2E-DD674CAD775C}" srcOrd="2" destOrd="0" presId="urn:microsoft.com/office/officeart/2005/8/layout/radial6"/>
    <dgm:cxn modelId="{483C83B6-23D5-4C52-9E67-6AE75AE91A86}" type="presParOf" srcId="{E16D2B67-0C5E-4EFC-BADD-B6ECB2BDF826}" destId="{A1712515-F969-4387-9590-C183DC8F6090}" srcOrd="3" destOrd="0" presId="urn:microsoft.com/office/officeart/2005/8/layout/radial6"/>
    <dgm:cxn modelId="{6E53B1C0-58C3-408B-9CE0-FCC3496277C8}" type="presParOf" srcId="{E16D2B67-0C5E-4EFC-BADD-B6ECB2BDF826}" destId="{E1284567-3E7C-4657-AF84-937E62ED7819}" srcOrd="4" destOrd="0" presId="urn:microsoft.com/office/officeart/2005/8/layout/radial6"/>
    <dgm:cxn modelId="{EE13F2DC-4C22-4411-BCB0-DCEDB3D0CA6F}" type="presParOf" srcId="{E16D2B67-0C5E-4EFC-BADD-B6ECB2BDF826}" destId="{9F9B3AF1-2869-402D-BC9B-84C0B3630E6D}" srcOrd="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 smtClean="0"/>
            <a:t>GDF</a:t>
          </a:r>
          <a:endParaRPr lang="fr-FR" dirty="0"/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des </a:t>
          </a:r>
          <a:r>
            <a:rPr lang="en-GB" dirty="0" err="1" smtClean="0"/>
            <a:t>capacités</a:t>
          </a:r>
          <a:r>
            <a:rPr lang="en-GB" dirty="0" smtClean="0"/>
            <a:t> de production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du bon </a:t>
          </a:r>
          <a:r>
            <a:rPr lang="en-GB" dirty="0" err="1" smtClean="0"/>
            <a:t>état</a:t>
          </a:r>
          <a:r>
            <a:rPr lang="en-GB" dirty="0" smtClean="0"/>
            <a:t> </a:t>
          </a:r>
          <a:r>
            <a:rPr lang="en-GB" dirty="0" err="1" smtClean="0"/>
            <a:t>sanitaire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64D86CD-ACB2-47FB-AD51-4C421D4C60E4}" type="pres">
      <dgm:prSet presAssocID="{A1DBB1F4-E181-4A37-8D87-8D982CC5ABC4}" presName="centerShape" presStyleLbl="node0" presStyleIdx="0" presStyleCnt="1"/>
      <dgm:spPr/>
      <dgm:t>
        <a:bodyPr/>
        <a:lstStyle/>
        <a:p>
          <a:endParaRPr lang="fr-FR"/>
        </a:p>
      </dgm:t>
    </dgm:pt>
    <dgm:pt modelId="{B1FAED4F-84DB-4436-9BF8-FB656B4B9556}" type="pres">
      <dgm:prSet presAssocID="{DCC5EF1F-6EA2-484B-A18A-C89FBD4AA2F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2"/>
      <dgm:spPr/>
      <dgm:t>
        <a:bodyPr/>
        <a:lstStyle/>
        <a:p>
          <a:endParaRPr lang="fr-FR"/>
        </a:p>
      </dgm:t>
    </dgm:pt>
    <dgm:pt modelId="{FE374AF3-54AF-4B79-B00F-3065124459BA}" type="pres">
      <dgm:prSet presAssocID="{7D8F4734-91DC-4AF8-AC8A-2C3DBDA7F0F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2"/>
      <dgm:spPr/>
      <dgm:t>
        <a:bodyPr/>
        <a:lstStyle/>
        <a:p>
          <a:endParaRPr lang="fr-FR"/>
        </a:p>
      </dgm:t>
    </dgm:pt>
  </dgm:ptLst>
  <dgm:cxnLst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22719860-2076-426F-A414-C0CC385290E0}" type="presOf" srcId="{AE60C2EB-8D5C-4708-830C-0D3FD6FC37E8}" destId="{4ABCB3BB-34A2-4431-AFF2-C5A4A160ABD5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E81D469B-15A7-4989-9998-98484CFB320A}" type="presOf" srcId="{DCC5EF1F-6EA2-484B-A18A-C89FBD4AA2FD}" destId="{B1FAED4F-84DB-4436-9BF8-FB656B4B9556}" srcOrd="0" destOrd="0" presId="urn:microsoft.com/office/officeart/2005/8/layout/radial6"/>
    <dgm:cxn modelId="{D1CC2C29-DAD8-4751-8931-49324CB93E35}" type="presOf" srcId="{DED7D1B3-2FBD-4E13-A1D9-6513DB7A5AA6}" destId="{C1310C62-F2EF-4477-B29B-06D5CF1E264C}" srcOrd="0" destOrd="0" presId="urn:microsoft.com/office/officeart/2005/8/layout/radial6"/>
    <dgm:cxn modelId="{18F44E9E-B4F8-4CBE-9E17-AE123796B121}" type="presOf" srcId="{A1DBB1F4-E181-4A37-8D87-8D982CC5ABC4}" destId="{964D86CD-ACB2-47FB-AD51-4C421D4C60E4}" srcOrd="0" destOrd="0" presId="urn:microsoft.com/office/officeart/2005/8/layout/radial6"/>
    <dgm:cxn modelId="{DED5A9E0-849A-4CDA-A4B6-4583BCC0EBBC}" type="presOf" srcId="{A3D6F869-FD3B-477E-8C0A-39995394ABDE}" destId="{E16D2B67-0C5E-4EFC-BADD-B6ECB2BDF826}" srcOrd="0" destOrd="0" presId="urn:microsoft.com/office/officeart/2005/8/layout/radial6"/>
    <dgm:cxn modelId="{C28CC5B1-07A6-4361-9C4A-8DA1AEB4A393}" type="presOf" srcId="{7D8F4734-91DC-4AF8-AC8A-2C3DBDA7F0FE}" destId="{FE374AF3-54AF-4B79-B00F-3065124459BA}" srcOrd="0" destOrd="0" presId="urn:microsoft.com/office/officeart/2005/8/layout/radial6"/>
    <dgm:cxn modelId="{9BB17FE4-0050-4C2F-B73B-EFF645AC68D9}" type="presParOf" srcId="{E16D2B67-0C5E-4EFC-BADD-B6ECB2BDF826}" destId="{964D86CD-ACB2-47FB-AD51-4C421D4C60E4}" srcOrd="0" destOrd="0" presId="urn:microsoft.com/office/officeart/2005/8/layout/radial6"/>
    <dgm:cxn modelId="{8223D1EC-ABC2-44DA-9901-53C89E8AEE8D}" type="presParOf" srcId="{E16D2B67-0C5E-4EFC-BADD-B6ECB2BDF826}" destId="{B1FAED4F-84DB-4436-9BF8-FB656B4B9556}" srcOrd="1" destOrd="0" presId="urn:microsoft.com/office/officeart/2005/8/layout/radial6"/>
    <dgm:cxn modelId="{3E84A4EC-0FE9-4FD4-ABAB-D2A300C846BE}" type="presParOf" srcId="{E16D2B67-0C5E-4EFC-BADD-B6ECB2BDF826}" destId="{6102080C-A61D-4EE4-BDFE-25969C9E528E}" srcOrd="2" destOrd="0" presId="urn:microsoft.com/office/officeart/2005/8/layout/radial6"/>
    <dgm:cxn modelId="{329F6BF1-2596-4C35-8925-B07090E7B3A1}" type="presParOf" srcId="{E16D2B67-0C5E-4EFC-BADD-B6ECB2BDF826}" destId="{C1310C62-F2EF-4477-B29B-06D5CF1E264C}" srcOrd="3" destOrd="0" presId="urn:microsoft.com/office/officeart/2005/8/layout/radial6"/>
    <dgm:cxn modelId="{39595A95-DBC8-434E-9156-283D64F03693}" type="presParOf" srcId="{E16D2B67-0C5E-4EFC-BADD-B6ECB2BDF826}" destId="{FE374AF3-54AF-4B79-B00F-3065124459BA}" srcOrd="4" destOrd="0" presId="urn:microsoft.com/office/officeart/2005/8/layout/radial6"/>
    <dgm:cxn modelId="{6D4FF7AD-0F7F-4769-9E35-A5E571FC363E}" type="presParOf" srcId="{E16D2B67-0C5E-4EFC-BADD-B6ECB2BDF826}" destId="{BD0F289F-B687-4AB0-B34A-26F4725E4F8C}" srcOrd="5" destOrd="0" presId="urn:microsoft.com/office/officeart/2005/8/layout/radial6"/>
    <dgm:cxn modelId="{F664B82D-D453-49DA-814E-A51BC99E4104}" type="presParOf" srcId="{E16D2B67-0C5E-4EFC-BADD-B6ECB2BDF826}" destId="{4ABCB3BB-34A2-4431-AFF2-C5A4A160ABD5}" srcOrd="6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 smtClean="0"/>
            <a:t>GDF</a:t>
          </a:r>
          <a:endParaRPr lang="fr-FR" dirty="0"/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des </a:t>
          </a:r>
          <a:r>
            <a:rPr lang="en-GB" dirty="0" err="1" smtClean="0"/>
            <a:t>capacités</a:t>
          </a:r>
          <a:r>
            <a:rPr lang="en-GB" dirty="0" smtClean="0"/>
            <a:t> de production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du bon </a:t>
          </a:r>
          <a:r>
            <a:rPr lang="en-GB" dirty="0" err="1" smtClean="0"/>
            <a:t>état</a:t>
          </a:r>
          <a:r>
            <a:rPr lang="en-GB" dirty="0" smtClean="0"/>
            <a:t> </a:t>
          </a:r>
          <a:r>
            <a:rPr lang="en-GB" dirty="0" err="1" smtClean="0"/>
            <a:t>sanitaire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37F1D1AD-E14C-434D-9E77-4F7A6AB1CBC2}">
      <dgm:prSet phldrT="[Texte]"/>
      <dgm:spPr/>
      <dgm:t>
        <a:bodyPr/>
        <a:lstStyle/>
        <a:p>
          <a:r>
            <a:rPr lang="en-GB" dirty="0" smtClean="0"/>
            <a:t>satisfaction de la </a:t>
          </a:r>
          <a:r>
            <a:rPr lang="en-GB" dirty="0" err="1" smtClean="0"/>
            <a:t>fonction</a:t>
          </a:r>
          <a:r>
            <a:rPr lang="en-GB" dirty="0" smtClean="0"/>
            <a:t> de production</a:t>
          </a:r>
          <a:endParaRPr lang="fr-FR" dirty="0"/>
        </a:p>
      </dgm:t>
    </dgm:pt>
    <dgm:pt modelId="{D0BCB766-5476-4F01-AF08-AFAEF86A0971}" type="parTrans" cxnId="{0FDAB3D4-C76B-40AD-B078-12CDF7D5B2A0}">
      <dgm:prSet/>
      <dgm:spPr/>
      <dgm:t>
        <a:bodyPr/>
        <a:lstStyle/>
        <a:p>
          <a:endParaRPr lang="fr-FR"/>
        </a:p>
      </dgm:t>
    </dgm:pt>
    <dgm:pt modelId="{625692A2-3086-451C-8E30-999B78573D24}" type="sibTrans" cxnId="{0FDAB3D4-C76B-40AD-B078-12CDF7D5B2A0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64D86CD-ACB2-47FB-AD51-4C421D4C60E4}" type="pres">
      <dgm:prSet presAssocID="{A1DBB1F4-E181-4A37-8D87-8D982CC5ABC4}" presName="centerShape" presStyleLbl="node0" presStyleIdx="0" presStyleCnt="1"/>
      <dgm:spPr/>
      <dgm:t>
        <a:bodyPr/>
        <a:lstStyle/>
        <a:p>
          <a:endParaRPr lang="fr-FR"/>
        </a:p>
      </dgm:t>
    </dgm:pt>
    <dgm:pt modelId="{B1FAED4F-84DB-4436-9BF8-FB656B4B9556}" type="pres">
      <dgm:prSet presAssocID="{DCC5EF1F-6EA2-484B-A18A-C89FBD4AA2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3"/>
      <dgm:spPr/>
      <dgm:t>
        <a:bodyPr/>
        <a:lstStyle/>
        <a:p>
          <a:endParaRPr lang="fr-FR"/>
        </a:p>
      </dgm:t>
    </dgm:pt>
    <dgm:pt modelId="{FE374AF3-54AF-4B79-B00F-3065124459BA}" type="pres">
      <dgm:prSet presAssocID="{7D8F4734-91DC-4AF8-AC8A-2C3DBDA7F0F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3"/>
      <dgm:spPr/>
      <dgm:t>
        <a:bodyPr/>
        <a:lstStyle/>
        <a:p>
          <a:endParaRPr lang="fr-FR"/>
        </a:p>
      </dgm:t>
    </dgm:pt>
    <dgm:pt modelId="{FF5C416C-5394-4454-B0E5-CA777C79526A}" type="pres">
      <dgm:prSet presAssocID="{37F1D1AD-E14C-434D-9E77-4F7A6AB1CBC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A3461D-0C8C-4AA1-A2EE-9196EA1268E9}" type="pres">
      <dgm:prSet presAssocID="{37F1D1AD-E14C-434D-9E77-4F7A6AB1CBC2}" presName="dummy" presStyleCnt="0"/>
      <dgm:spPr/>
    </dgm:pt>
    <dgm:pt modelId="{270613F9-4AA6-4C5E-B6FD-117FDE641A11}" type="pres">
      <dgm:prSet presAssocID="{625692A2-3086-451C-8E30-999B78573D24}" presName="sibTrans" presStyleLbl="sibTrans2D1" presStyleIdx="2" presStyleCnt="3"/>
      <dgm:spPr/>
      <dgm:t>
        <a:bodyPr/>
        <a:lstStyle/>
        <a:p>
          <a:endParaRPr lang="fr-FR"/>
        </a:p>
      </dgm:t>
    </dgm:pt>
  </dgm:ptLst>
  <dgm:cxnLst>
    <dgm:cxn modelId="{9098741F-1591-439D-B542-896AB9D3D149}" type="presOf" srcId="{DED7D1B3-2FBD-4E13-A1D9-6513DB7A5AA6}" destId="{C1310C62-F2EF-4477-B29B-06D5CF1E264C}" srcOrd="0" destOrd="0" presId="urn:microsoft.com/office/officeart/2005/8/layout/radial6"/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218D5AAA-2354-4825-B0F7-2ACF26F48102}" type="presOf" srcId="{DCC5EF1F-6EA2-484B-A18A-C89FBD4AA2FD}" destId="{B1FAED4F-84DB-4436-9BF8-FB656B4B9556}" srcOrd="0" destOrd="0" presId="urn:microsoft.com/office/officeart/2005/8/layout/radial6"/>
    <dgm:cxn modelId="{602AB54D-7DC4-4CDE-BD94-4FEE95828CD0}" type="presOf" srcId="{A3D6F869-FD3B-477E-8C0A-39995394ABDE}" destId="{E16D2B67-0C5E-4EFC-BADD-B6ECB2BDF826}" srcOrd="0" destOrd="0" presId="urn:microsoft.com/office/officeart/2005/8/layout/radial6"/>
    <dgm:cxn modelId="{3898E307-90C6-4C25-931F-937D91B7E5AD}" type="presOf" srcId="{37F1D1AD-E14C-434D-9E77-4F7A6AB1CBC2}" destId="{FF5C416C-5394-4454-B0E5-CA777C79526A}" srcOrd="0" destOrd="0" presId="urn:microsoft.com/office/officeart/2005/8/layout/radial6"/>
    <dgm:cxn modelId="{0A91C267-C604-46A7-8DE3-9FB2D8FCC794}" type="presOf" srcId="{7D8F4734-91DC-4AF8-AC8A-2C3DBDA7F0FE}" destId="{FE374AF3-54AF-4B79-B00F-3065124459BA}" srcOrd="0" destOrd="0" presId="urn:microsoft.com/office/officeart/2005/8/layout/radial6"/>
    <dgm:cxn modelId="{944BB3CB-6AB7-4224-8322-7504C211569C}" type="presOf" srcId="{A1DBB1F4-E181-4A37-8D87-8D982CC5ABC4}" destId="{964D86CD-ACB2-47FB-AD51-4C421D4C60E4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0FDAB3D4-C76B-40AD-B078-12CDF7D5B2A0}" srcId="{A1DBB1F4-E181-4A37-8D87-8D982CC5ABC4}" destId="{37F1D1AD-E14C-434D-9E77-4F7A6AB1CBC2}" srcOrd="2" destOrd="0" parTransId="{D0BCB766-5476-4F01-AF08-AFAEF86A0971}" sibTransId="{625692A2-3086-451C-8E30-999B78573D24}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ED604151-8576-43BC-903D-89AF8E34EA5C}" type="presOf" srcId="{625692A2-3086-451C-8E30-999B78573D24}" destId="{270613F9-4AA6-4C5E-B6FD-117FDE641A11}" srcOrd="0" destOrd="0" presId="urn:microsoft.com/office/officeart/2005/8/layout/radial6"/>
    <dgm:cxn modelId="{0518094F-9E5F-4627-850F-B95811828AAE}" type="presOf" srcId="{AE60C2EB-8D5C-4708-830C-0D3FD6FC37E8}" destId="{4ABCB3BB-34A2-4431-AFF2-C5A4A160ABD5}" srcOrd="0" destOrd="0" presId="urn:microsoft.com/office/officeart/2005/8/layout/radial6"/>
    <dgm:cxn modelId="{633DFAC7-C229-4A11-962A-07D9B7F33762}" type="presParOf" srcId="{E16D2B67-0C5E-4EFC-BADD-B6ECB2BDF826}" destId="{964D86CD-ACB2-47FB-AD51-4C421D4C60E4}" srcOrd="0" destOrd="0" presId="urn:microsoft.com/office/officeart/2005/8/layout/radial6"/>
    <dgm:cxn modelId="{3EBCDD7B-8206-4B1E-A1AE-1102117C72FD}" type="presParOf" srcId="{E16D2B67-0C5E-4EFC-BADD-B6ECB2BDF826}" destId="{B1FAED4F-84DB-4436-9BF8-FB656B4B9556}" srcOrd="1" destOrd="0" presId="urn:microsoft.com/office/officeart/2005/8/layout/radial6"/>
    <dgm:cxn modelId="{6B1F8980-7732-442C-9752-8CD66CAFA2BA}" type="presParOf" srcId="{E16D2B67-0C5E-4EFC-BADD-B6ECB2BDF826}" destId="{6102080C-A61D-4EE4-BDFE-25969C9E528E}" srcOrd="2" destOrd="0" presId="urn:microsoft.com/office/officeart/2005/8/layout/radial6"/>
    <dgm:cxn modelId="{14F4F411-25F3-4AAE-BCC7-98A609D3DB1C}" type="presParOf" srcId="{E16D2B67-0C5E-4EFC-BADD-B6ECB2BDF826}" destId="{C1310C62-F2EF-4477-B29B-06D5CF1E264C}" srcOrd="3" destOrd="0" presId="urn:microsoft.com/office/officeart/2005/8/layout/radial6"/>
    <dgm:cxn modelId="{DE41D531-D879-479E-9856-3529F50E71C8}" type="presParOf" srcId="{E16D2B67-0C5E-4EFC-BADD-B6ECB2BDF826}" destId="{FE374AF3-54AF-4B79-B00F-3065124459BA}" srcOrd="4" destOrd="0" presId="urn:microsoft.com/office/officeart/2005/8/layout/radial6"/>
    <dgm:cxn modelId="{95D306C6-E96B-412C-B22D-DC66B2EABC78}" type="presParOf" srcId="{E16D2B67-0C5E-4EFC-BADD-B6ECB2BDF826}" destId="{BD0F289F-B687-4AB0-B34A-26F4725E4F8C}" srcOrd="5" destOrd="0" presId="urn:microsoft.com/office/officeart/2005/8/layout/radial6"/>
    <dgm:cxn modelId="{74967BA2-5409-465E-810C-81B6D251D8C8}" type="presParOf" srcId="{E16D2B67-0C5E-4EFC-BADD-B6ECB2BDF826}" destId="{4ABCB3BB-34A2-4431-AFF2-C5A4A160ABD5}" srcOrd="6" destOrd="0" presId="urn:microsoft.com/office/officeart/2005/8/layout/radial6"/>
    <dgm:cxn modelId="{12ACF12C-5BDE-4225-B1AE-6FEF61874BA8}" type="presParOf" srcId="{E16D2B67-0C5E-4EFC-BADD-B6ECB2BDF826}" destId="{FF5C416C-5394-4454-B0E5-CA777C79526A}" srcOrd="7" destOrd="0" presId="urn:microsoft.com/office/officeart/2005/8/layout/radial6"/>
    <dgm:cxn modelId="{69D703D9-99DA-4720-A6C9-D4607266FF17}" type="presParOf" srcId="{E16D2B67-0C5E-4EFC-BADD-B6ECB2BDF826}" destId="{23A3461D-0C8C-4AA1-A2EE-9196EA1268E9}" srcOrd="8" destOrd="0" presId="urn:microsoft.com/office/officeart/2005/8/layout/radial6"/>
    <dgm:cxn modelId="{006B3E4D-B83A-40F2-8A21-308453218FAB}" type="presParOf" srcId="{E16D2B67-0C5E-4EFC-BADD-B6ECB2BDF826}" destId="{270613F9-4AA6-4C5E-B6FD-117FDE641A1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 smtClean="0"/>
            <a:t>GDF</a:t>
          </a:r>
          <a:endParaRPr lang="fr-FR" dirty="0"/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des </a:t>
          </a:r>
          <a:r>
            <a:rPr lang="en-GB" dirty="0" err="1" smtClean="0"/>
            <a:t>capacités</a:t>
          </a:r>
          <a:r>
            <a:rPr lang="en-GB" dirty="0" smtClean="0"/>
            <a:t> de production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du bon </a:t>
          </a:r>
          <a:r>
            <a:rPr lang="en-GB" dirty="0" err="1" smtClean="0"/>
            <a:t>état</a:t>
          </a:r>
          <a:r>
            <a:rPr lang="en-GB" dirty="0" smtClean="0"/>
            <a:t> </a:t>
          </a:r>
          <a:r>
            <a:rPr lang="en-GB" dirty="0" err="1" smtClean="0"/>
            <a:t>sanitaire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37F1D1AD-E14C-434D-9E77-4F7A6AB1CBC2}">
      <dgm:prSet phldrT="[Texte]"/>
      <dgm:spPr/>
      <dgm:t>
        <a:bodyPr/>
        <a:lstStyle/>
        <a:p>
          <a:r>
            <a:rPr lang="en-GB" dirty="0" smtClean="0"/>
            <a:t>satisfaction de la </a:t>
          </a:r>
          <a:r>
            <a:rPr lang="en-GB" dirty="0" err="1" smtClean="0"/>
            <a:t>fonction</a:t>
          </a:r>
          <a:r>
            <a:rPr lang="en-GB" dirty="0" smtClean="0"/>
            <a:t> de production</a:t>
          </a:r>
          <a:endParaRPr lang="fr-FR" dirty="0"/>
        </a:p>
      </dgm:t>
    </dgm:pt>
    <dgm:pt modelId="{D0BCB766-5476-4F01-AF08-AFAEF86A0971}" type="parTrans" cxnId="{0FDAB3D4-C76B-40AD-B078-12CDF7D5B2A0}">
      <dgm:prSet/>
      <dgm:spPr/>
      <dgm:t>
        <a:bodyPr/>
        <a:lstStyle/>
        <a:p>
          <a:endParaRPr lang="fr-FR"/>
        </a:p>
      </dgm:t>
    </dgm:pt>
    <dgm:pt modelId="{625692A2-3086-451C-8E30-999B78573D24}" type="sibTrans" cxnId="{0FDAB3D4-C76B-40AD-B078-12CDF7D5B2A0}">
      <dgm:prSet/>
      <dgm:spPr/>
      <dgm:t>
        <a:bodyPr/>
        <a:lstStyle/>
        <a:p>
          <a:endParaRPr lang="fr-FR"/>
        </a:p>
      </dgm:t>
    </dgm:pt>
    <dgm:pt modelId="{CD59CFCF-020F-40BE-932E-79C4C03E150A}">
      <dgm:prSet phldrT="[Texte]"/>
      <dgm:spPr/>
      <dgm:t>
        <a:bodyPr/>
        <a:lstStyle/>
        <a:p>
          <a:r>
            <a:rPr lang="en-GB" dirty="0" smtClean="0"/>
            <a:t>respect de la </a:t>
          </a:r>
          <a:r>
            <a:rPr lang="en-GB" dirty="0" err="1" smtClean="0"/>
            <a:t>biodiversité</a:t>
          </a:r>
          <a:r>
            <a:rPr lang="en-GB" dirty="0" smtClean="0"/>
            <a:t> </a:t>
          </a:r>
          <a:endParaRPr lang="fr-FR" dirty="0"/>
        </a:p>
      </dgm:t>
    </dgm:pt>
    <dgm:pt modelId="{4F799107-27EA-4864-A6E6-4CEFF5CCADA1}" type="parTrans" cxnId="{53CFED1B-118D-4630-BE65-820D6FC4A8C7}">
      <dgm:prSet/>
      <dgm:spPr/>
      <dgm:t>
        <a:bodyPr/>
        <a:lstStyle/>
        <a:p>
          <a:endParaRPr lang="fr-FR"/>
        </a:p>
      </dgm:t>
    </dgm:pt>
    <dgm:pt modelId="{3F81055B-C493-42DA-BFDF-4954118A6259}" type="sibTrans" cxnId="{53CFED1B-118D-4630-BE65-820D6FC4A8C7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64D86CD-ACB2-47FB-AD51-4C421D4C60E4}" type="pres">
      <dgm:prSet presAssocID="{A1DBB1F4-E181-4A37-8D87-8D982CC5ABC4}" presName="centerShape" presStyleLbl="node0" presStyleIdx="0" presStyleCnt="1"/>
      <dgm:spPr/>
      <dgm:t>
        <a:bodyPr/>
        <a:lstStyle/>
        <a:p>
          <a:endParaRPr lang="fr-FR"/>
        </a:p>
      </dgm:t>
    </dgm:pt>
    <dgm:pt modelId="{B1FAED4F-84DB-4436-9BF8-FB656B4B9556}" type="pres">
      <dgm:prSet presAssocID="{DCC5EF1F-6EA2-484B-A18A-C89FBD4AA2F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4"/>
      <dgm:spPr/>
      <dgm:t>
        <a:bodyPr/>
        <a:lstStyle/>
        <a:p>
          <a:endParaRPr lang="fr-FR"/>
        </a:p>
      </dgm:t>
    </dgm:pt>
    <dgm:pt modelId="{FE374AF3-54AF-4B79-B00F-3065124459BA}" type="pres">
      <dgm:prSet presAssocID="{7D8F4734-91DC-4AF8-AC8A-2C3DBDA7F0F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4"/>
      <dgm:spPr/>
      <dgm:t>
        <a:bodyPr/>
        <a:lstStyle/>
        <a:p>
          <a:endParaRPr lang="fr-FR"/>
        </a:p>
      </dgm:t>
    </dgm:pt>
    <dgm:pt modelId="{FF5C416C-5394-4454-B0E5-CA777C79526A}" type="pres">
      <dgm:prSet presAssocID="{37F1D1AD-E14C-434D-9E77-4F7A6AB1CBC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A3461D-0C8C-4AA1-A2EE-9196EA1268E9}" type="pres">
      <dgm:prSet presAssocID="{37F1D1AD-E14C-434D-9E77-4F7A6AB1CBC2}" presName="dummy" presStyleCnt="0"/>
      <dgm:spPr/>
    </dgm:pt>
    <dgm:pt modelId="{270613F9-4AA6-4C5E-B6FD-117FDE641A11}" type="pres">
      <dgm:prSet presAssocID="{625692A2-3086-451C-8E30-999B78573D24}" presName="sibTrans" presStyleLbl="sibTrans2D1" presStyleIdx="2" presStyleCnt="4"/>
      <dgm:spPr/>
      <dgm:t>
        <a:bodyPr/>
        <a:lstStyle/>
        <a:p>
          <a:endParaRPr lang="fr-FR"/>
        </a:p>
      </dgm:t>
    </dgm:pt>
    <dgm:pt modelId="{4433B891-23A2-44B3-8B89-2F3E819FA389}" type="pres">
      <dgm:prSet presAssocID="{CD59CFCF-020F-40BE-932E-79C4C03E150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044A6A5-1D66-4190-BA07-BDFE9A5DD167}" type="pres">
      <dgm:prSet presAssocID="{CD59CFCF-020F-40BE-932E-79C4C03E150A}" presName="dummy" presStyleCnt="0"/>
      <dgm:spPr/>
    </dgm:pt>
    <dgm:pt modelId="{23D3340C-418C-4C47-AEC6-87FE6B737EF0}" type="pres">
      <dgm:prSet presAssocID="{3F81055B-C493-42DA-BFDF-4954118A6259}" presName="sibTrans" presStyleLbl="sibTrans2D1" presStyleIdx="3" presStyleCnt="4"/>
      <dgm:spPr/>
      <dgm:t>
        <a:bodyPr/>
        <a:lstStyle/>
        <a:p>
          <a:endParaRPr lang="fr-FR"/>
        </a:p>
      </dgm:t>
    </dgm:pt>
  </dgm:ptLst>
  <dgm:cxnLst>
    <dgm:cxn modelId="{D273E94A-7AD1-4ED4-A2CB-1FF46625A6D4}" type="presOf" srcId="{DED7D1B3-2FBD-4E13-A1D9-6513DB7A5AA6}" destId="{C1310C62-F2EF-4477-B29B-06D5CF1E264C}" srcOrd="0" destOrd="0" presId="urn:microsoft.com/office/officeart/2005/8/layout/radial6"/>
    <dgm:cxn modelId="{BB8C69D1-AFD0-4A70-9271-144BAF58B356}" type="presOf" srcId="{CD59CFCF-020F-40BE-932E-79C4C03E150A}" destId="{4433B891-23A2-44B3-8B89-2F3E819FA389}" srcOrd="0" destOrd="0" presId="urn:microsoft.com/office/officeart/2005/8/layout/radial6"/>
    <dgm:cxn modelId="{D0B9C94A-47EE-42B8-887F-C76221FD8FEE}" type="presOf" srcId="{A1DBB1F4-E181-4A37-8D87-8D982CC5ABC4}" destId="{964D86CD-ACB2-47FB-AD51-4C421D4C60E4}" srcOrd="0" destOrd="0" presId="urn:microsoft.com/office/officeart/2005/8/layout/radial6"/>
    <dgm:cxn modelId="{9CCC0F2E-5A25-4DAE-B88D-F1E6DE31138A}" type="presOf" srcId="{AE60C2EB-8D5C-4708-830C-0D3FD6FC37E8}" destId="{4ABCB3BB-34A2-4431-AFF2-C5A4A160ABD5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9A8D30BB-40FB-4FD5-BC0A-BD08F773DF73}" type="presOf" srcId="{37F1D1AD-E14C-434D-9E77-4F7A6AB1CBC2}" destId="{FF5C416C-5394-4454-B0E5-CA777C79526A}" srcOrd="0" destOrd="0" presId="urn:microsoft.com/office/officeart/2005/8/layout/radial6"/>
    <dgm:cxn modelId="{BCC7780F-78DE-4836-A477-FF09A8BFCEAA}" type="presOf" srcId="{DCC5EF1F-6EA2-484B-A18A-C89FBD4AA2FD}" destId="{B1FAED4F-84DB-4436-9BF8-FB656B4B9556}" srcOrd="0" destOrd="0" presId="urn:microsoft.com/office/officeart/2005/8/layout/radial6"/>
    <dgm:cxn modelId="{85EFF7DA-347E-4B04-9C0A-1E5326D49648}" type="presOf" srcId="{7D8F4734-91DC-4AF8-AC8A-2C3DBDA7F0FE}" destId="{FE374AF3-54AF-4B79-B00F-3065124459BA}" srcOrd="0" destOrd="0" presId="urn:microsoft.com/office/officeart/2005/8/layout/radial6"/>
    <dgm:cxn modelId="{0FDAB3D4-C76B-40AD-B078-12CDF7D5B2A0}" srcId="{A1DBB1F4-E181-4A37-8D87-8D982CC5ABC4}" destId="{37F1D1AD-E14C-434D-9E77-4F7A6AB1CBC2}" srcOrd="2" destOrd="0" parTransId="{D0BCB766-5476-4F01-AF08-AFAEF86A0971}" sibTransId="{625692A2-3086-451C-8E30-999B78573D24}"/>
    <dgm:cxn modelId="{DDE9AE15-F987-4E69-A113-9DA52343B49F}" type="presOf" srcId="{A3D6F869-FD3B-477E-8C0A-39995394ABDE}" destId="{E16D2B67-0C5E-4EFC-BADD-B6ECB2BDF826}" srcOrd="0" destOrd="0" presId="urn:microsoft.com/office/officeart/2005/8/layout/radial6"/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53CFED1B-118D-4630-BE65-820D6FC4A8C7}" srcId="{A1DBB1F4-E181-4A37-8D87-8D982CC5ABC4}" destId="{CD59CFCF-020F-40BE-932E-79C4C03E150A}" srcOrd="3" destOrd="0" parTransId="{4F799107-27EA-4864-A6E6-4CEFF5CCADA1}" sibTransId="{3F81055B-C493-42DA-BFDF-4954118A6259}"/>
    <dgm:cxn modelId="{C8B72016-5AC6-4C6F-969F-97D5BE02A886}" type="presOf" srcId="{3F81055B-C493-42DA-BFDF-4954118A6259}" destId="{23D3340C-418C-4C47-AEC6-87FE6B737EF0}" srcOrd="0" destOrd="0" presId="urn:microsoft.com/office/officeart/2005/8/layout/radial6"/>
    <dgm:cxn modelId="{173F7AB4-CBD1-44B1-8FD5-43E8E59A11E7}" type="presOf" srcId="{625692A2-3086-451C-8E30-999B78573D24}" destId="{270613F9-4AA6-4C5E-B6FD-117FDE641A11}" srcOrd="0" destOrd="0" presId="urn:microsoft.com/office/officeart/2005/8/layout/radial6"/>
    <dgm:cxn modelId="{977823B5-B2F0-4520-9219-83587D7EDB82}" type="presParOf" srcId="{E16D2B67-0C5E-4EFC-BADD-B6ECB2BDF826}" destId="{964D86CD-ACB2-47FB-AD51-4C421D4C60E4}" srcOrd="0" destOrd="0" presId="urn:microsoft.com/office/officeart/2005/8/layout/radial6"/>
    <dgm:cxn modelId="{B17D6110-7983-4F8B-9A2A-3C472FFD0588}" type="presParOf" srcId="{E16D2B67-0C5E-4EFC-BADD-B6ECB2BDF826}" destId="{B1FAED4F-84DB-4436-9BF8-FB656B4B9556}" srcOrd="1" destOrd="0" presId="urn:microsoft.com/office/officeart/2005/8/layout/radial6"/>
    <dgm:cxn modelId="{04A436DF-9321-472A-A9A9-5401EFDA0395}" type="presParOf" srcId="{E16D2B67-0C5E-4EFC-BADD-B6ECB2BDF826}" destId="{6102080C-A61D-4EE4-BDFE-25969C9E528E}" srcOrd="2" destOrd="0" presId="urn:microsoft.com/office/officeart/2005/8/layout/radial6"/>
    <dgm:cxn modelId="{B98CE774-935D-4D6D-996E-4F56562B8F6D}" type="presParOf" srcId="{E16D2B67-0C5E-4EFC-BADD-B6ECB2BDF826}" destId="{C1310C62-F2EF-4477-B29B-06D5CF1E264C}" srcOrd="3" destOrd="0" presId="urn:microsoft.com/office/officeart/2005/8/layout/radial6"/>
    <dgm:cxn modelId="{0DD3A31E-221E-4440-8DDF-7A57CD1C5E73}" type="presParOf" srcId="{E16D2B67-0C5E-4EFC-BADD-B6ECB2BDF826}" destId="{FE374AF3-54AF-4B79-B00F-3065124459BA}" srcOrd="4" destOrd="0" presId="urn:microsoft.com/office/officeart/2005/8/layout/radial6"/>
    <dgm:cxn modelId="{79C35939-4419-4F51-9297-FEA19224EEF5}" type="presParOf" srcId="{E16D2B67-0C5E-4EFC-BADD-B6ECB2BDF826}" destId="{BD0F289F-B687-4AB0-B34A-26F4725E4F8C}" srcOrd="5" destOrd="0" presId="urn:microsoft.com/office/officeart/2005/8/layout/radial6"/>
    <dgm:cxn modelId="{B6DF6064-2B93-423E-83DE-911204CC4264}" type="presParOf" srcId="{E16D2B67-0C5E-4EFC-BADD-B6ECB2BDF826}" destId="{4ABCB3BB-34A2-4431-AFF2-C5A4A160ABD5}" srcOrd="6" destOrd="0" presId="urn:microsoft.com/office/officeart/2005/8/layout/radial6"/>
    <dgm:cxn modelId="{5A9173F4-28C0-4432-9CAB-A6E049E5CE0D}" type="presParOf" srcId="{E16D2B67-0C5E-4EFC-BADD-B6ECB2BDF826}" destId="{FF5C416C-5394-4454-B0E5-CA777C79526A}" srcOrd="7" destOrd="0" presId="urn:microsoft.com/office/officeart/2005/8/layout/radial6"/>
    <dgm:cxn modelId="{AC4846C6-0D81-4F36-A0D6-80BC627A276F}" type="presParOf" srcId="{E16D2B67-0C5E-4EFC-BADD-B6ECB2BDF826}" destId="{23A3461D-0C8C-4AA1-A2EE-9196EA1268E9}" srcOrd="8" destOrd="0" presId="urn:microsoft.com/office/officeart/2005/8/layout/radial6"/>
    <dgm:cxn modelId="{0581C64D-7F3D-4A67-9CB3-F589E7C8D969}" type="presParOf" srcId="{E16D2B67-0C5E-4EFC-BADD-B6ECB2BDF826}" destId="{270613F9-4AA6-4C5E-B6FD-117FDE641A11}" srcOrd="9" destOrd="0" presId="urn:microsoft.com/office/officeart/2005/8/layout/radial6"/>
    <dgm:cxn modelId="{4168EA4D-00EE-4AF5-9151-4967745EA8AF}" type="presParOf" srcId="{E16D2B67-0C5E-4EFC-BADD-B6ECB2BDF826}" destId="{4433B891-23A2-44B3-8B89-2F3E819FA389}" srcOrd="10" destOrd="0" presId="urn:microsoft.com/office/officeart/2005/8/layout/radial6"/>
    <dgm:cxn modelId="{F211B010-266E-4F08-BEB8-615951098DF5}" type="presParOf" srcId="{E16D2B67-0C5E-4EFC-BADD-B6ECB2BDF826}" destId="{3044A6A5-1D66-4190-BA07-BDFE9A5DD167}" srcOrd="11" destOrd="0" presId="urn:microsoft.com/office/officeart/2005/8/layout/radial6"/>
    <dgm:cxn modelId="{3D031DD3-F01C-44E8-A0B6-6D1FDB0D900B}" type="presParOf" srcId="{E16D2B67-0C5E-4EFC-BADD-B6ECB2BDF826}" destId="{23D3340C-418C-4C47-AEC6-87FE6B737EF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 smtClean="0"/>
            <a:t>GDF</a:t>
          </a:r>
          <a:endParaRPr lang="fr-FR" dirty="0"/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des </a:t>
          </a:r>
          <a:r>
            <a:rPr lang="en-GB" dirty="0" err="1" smtClean="0"/>
            <a:t>capacités</a:t>
          </a:r>
          <a:r>
            <a:rPr lang="en-GB" dirty="0" smtClean="0"/>
            <a:t> de production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du bon </a:t>
          </a:r>
          <a:r>
            <a:rPr lang="en-GB" dirty="0" err="1" smtClean="0"/>
            <a:t>état</a:t>
          </a:r>
          <a:r>
            <a:rPr lang="en-GB" dirty="0" smtClean="0"/>
            <a:t> </a:t>
          </a:r>
          <a:r>
            <a:rPr lang="en-GB" dirty="0" err="1" smtClean="0"/>
            <a:t>sanitaire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37F1D1AD-E14C-434D-9E77-4F7A6AB1CBC2}">
      <dgm:prSet phldrT="[Texte]"/>
      <dgm:spPr/>
      <dgm:t>
        <a:bodyPr/>
        <a:lstStyle/>
        <a:p>
          <a:r>
            <a:rPr lang="en-GB" dirty="0" smtClean="0"/>
            <a:t>satisfaction de la </a:t>
          </a:r>
          <a:r>
            <a:rPr lang="en-GB" dirty="0" err="1" smtClean="0"/>
            <a:t>fonction</a:t>
          </a:r>
          <a:r>
            <a:rPr lang="en-GB" dirty="0" smtClean="0"/>
            <a:t> de production</a:t>
          </a:r>
          <a:endParaRPr lang="fr-FR" dirty="0"/>
        </a:p>
      </dgm:t>
    </dgm:pt>
    <dgm:pt modelId="{D0BCB766-5476-4F01-AF08-AFAEF86A0971}" type="parTrans" cxnId="{0FDAB3D4-C76B-40AD-B078-12CDF7D5B2A0}">
      <dgm:prSet/>
      <dgm:spPr/>
      <dgm:t>
        <a:bodyPr/>
        <a:lstStyle/>
        <a:p>
          <a:endParaRPr lang="fr-FR"/>
        </a:p>
      </dgm:t>
    </dgm:pt>
    <dgm:pt modelId="{625692A2-3086-451C-8E30-999B78573D24}" type="sibTrans" cxnId="{0FDAB3D4-C76B-40AD-B078-12CDF7D5B2A0}">
      <dgm:prSet/>
      <dgm:spPr/>
      <dgm:t>
        <a:bodyPr/>
        <a:lstStyle/>
        <a:p>
          <a:endParaRPr lang="fr-FR"/>
        </a:p>
      </dgm:t>
    </dgm:pt>
    <dgm:pt modelId="{CD59CFCF-020F-40BE-932E-79C4C03E150A}">
      <dgm:prSet phldrT="[Texte]"/>
      <dgm:spPr/>
      <dgm:t>
        <a:bodyPr/>
        <a:lstStyle/>
        <a:p>
          <a:r>
            <a:rPr lang="en-GB" dirty="0" smtClean="0"/>
            <a:t>respect de la </a:t>
          </a:r>
          <a:r>
            <a:rPr lang="en-GB" dirty="0" err="1" smtClean="0"/>
            <a:t>biodiversité</a:t>
          </a:r>
          <a:r>
            <a:rPr lang="en-GB" dirty="0" smtClean="0"/>
            <a:t> </a:t>
          </a:r>
          <a:endParaRPr lang="fr-FR" dirty="0"/>
        </a:p>
      </dgm:t>
    </dgm:pt>
    <dgm:pt modelId="{4F799107-27EA-4864-A6E6-4CEFF5CCADA1}" type="parTrans" cxnId="{53CFED1B-118D-4630-BE65-820D6FC4A8C7}">
      <dgm:prSet/>
      <dgm:spPr/>
      <dgm:t>
        <a:bodyPr/>
        <a:lstStyle/>
        <a:p>
          <a:endParaRPr lang="fr-FR"/>
        </a:p>
      </dgm:t>
    </dgm:pt>
    <dgm:pt modelId="{3F81055B-C493-42DA-BFDF-4954118A6259}" type="sibTrans" cxnId="{53CFED1B-118D-4630-BE65-820D6FC4A8C7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DB2D5C4A-5714-4E4A-B3C4-3D80575690E0}">
      <dgm:prSet phldrT="[Texte]"/>
      <dgm:spPr/>
      <dgm:t>
        <a:bodyPr/>
        <a:lstStyle/>
        <a:p>
          <a:r>
            <a:rPr lang="fr-FR" dirty="0" smtClean="0"/>
            <a:t>Fournir des services</a:t>
          </a:r>
          <a:endParaRPr lang="fr-FR" dirty="0"/>
        </a:p>
      </dgm:t>
    </dgm:pt>
    <dgm:pt modelId="{5601D242-9A1B-4B51-8672-579EF6058432}" type="parTrans" cxnId="{6C9C97C9-4310-4328-BC5E-EF9F17CBE8D3}">
      <dgm:prSet/>
      <dgm:spPr/>
      <dgm:t>
        <a:bodyPr/>
        <a:lstStyle/>
        <a:p>
          <a:endParaRPr lang="fr-FR"/>
        </a:p>
      </dgm:t>
    </dgm:pt>
    <dgm:pt modelId="{0F5DAC33-A324-4A34-BD71-9F3E7CDD8AA2}" type="sibTrans" cxnId="{6C9C97C9-4310-4328-BC5E-EF9F17CBE8D3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64D86CD-ACB2-47FB-AD51-4C421D4C60E4}" type="pres">
      <dgm:prSet presAssocID="{A1DBB1F4-E181-4A37-8D87-8D982CC5ABC4}" presName="centerShape" presStyleLbl="node0" presStyleIdx="0" presStyleCnt="1"/>
      <dgm:spPr/>
      <dgm:t>
        <a:bodyPr/>
        <a:lstStyle/>
        <a:p>
          <a:endParaRPr lang="fr-FR"/>
        </a:p>
      </dgm:t>
    </dgm:pt>
    <dgm:pt modelId="{B1FAED4F-84DB-4436-9BF8-FB656B4B9556}" type="pres">
      <dgm:prSet presAssocID="{DCC5EF1F-6EA2-484B-A18A-C89FBD4AA2F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5"/>
      <dgm:spPr/>
      <dgm:t>
        <a:bodyPr/>
        <a:lstStyle/>
        <a:p>
          <a:endParaRPr lang="fr-FR"/>
        </a:p>
      </dgm:t>
    </dgm:pt>
    <dgm:pt modelId="{FE374AF3-54AF-4B79-B00F-3065124459BA}" type="pres">
      <dgm:prSet presAssocID="{7D8F4734-91DC-4AF8-AC8A-2C3DBDA7F0F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5"/>
      <dgm:spPr/>
      <dgm:t>
        <a:bodyPr/>
        <a:lstStyle/>
        <a:p>
          <a:endParaRPr lang="fr-FR"/>
        </a:p>
      </dgm:t>
    </dgm:pt>
    <dgm:pt modelId="{FF5C416C-5394-4454-B0E5-CA777C79526A}" type="pres">
      <dgm:prSet presAssocID="{37F1D1AD-E14C-434D-9E77-4F7A6AB1CBC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A3461D-0C8C-4AA1-A2EE-9196EA1268E9}" type="pres">
      <dgm:prSet presAssocID="{37F1D1AD-E14C-434D-9E77-4F7A6AB1CBC2}" presName="dummy" presStyleCnt="0"/>
      <dgm:spPr/>
    </dgm:pt>
    <dgm:pt modelId="{270613F9-4AA6-4C5E-B6FD-117FDE641A11}" type="pres">
      <dgm:prSet presAssocID="{625692A2-3086-451C-8E30-999B78573D24}" presName="sibTrans" presStyleLbl="sibTrans2D1" presStyleIdx="2" presStyleCnt="5"/>
      <dgm:spPr/>
      <dgm:t>
        <a:bodyPr/>
        <a:lstStyle/>
        <a:p>
          <a:endParaRPr lang="fr-FR"/>
        </a:p>
      </dgm:t>
    </dgm:pt>
    <dgm:pt modelId="{4433B891-23A2-44B3-8B89-2F3E819FA389}" type="pres">
      <dgm:prSet presAssocID="{CD59CFCF-020F-40BE-932E-79C4C03E150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044A6A5-1D66-4190-BA07-BDFE9A5DD167}" type="pres">
      <dgm:prSet presAssocID="{CD59CFCF-020F-40BE-932E-79C4C03E150A}" presName="dummy" presStyleCnt="0"/>
      <dgm:spPr/>
    </dgm:pt>
    <dgm:pt modelId="{23D3340C-418C-4C47-AEC6-87FE6B737EF0}" type="pres">
      <dgm:prSet presAssocID="{3F81055B-C493-42DA-BFDF-4954118A6259}" presName="sibTrans" presStyleLbl="sibTrans2D1" presStyleIdx="3" presStyleCnt="5"/>
      <dgm:spPr/>
      <dgm:t>
        <a:bodyPr/>
        <a:lstStyle/>
        <a:p>
          <a:endParaRPr lang="fr-FR"/>
        </a:p>
      </dgm:t>
    </dgm:pt>
    <dgm:pt modelId="{8480D590-9D64-4157-B1C8-E76102F515D3}" type="pres">
      <dgm:prSet presAssocID="{DB2D5C4A-5714-4E4A-B3C4-3D80575690E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460F2B8-F8D0-463B-BF7A-5DBD94E94397}" type="pres">
      <dgm:prSet presAssocID="{DB2D5C4A-5714-4E4A-B3C4-3D80575690E0}" presName="dummy" presStyleCnt="0"/>
      <dgm:spPr/>
    </dgm:pt>
    <dgm:pt modelId="{5273424B-6479-45DB-AD31-7A9FF60C17AB}" type="pres">
      <dgm:prSet presAssocID="{0F5DAC33-A324-4A34-BD71-9F3E7CDD8AA2}" presName="sibTrans" presStyleLbl="sibTrans2D1" presStyleIdx="4" presStyleCnt="5"/>
      <dgm:spPr/>
      <dgm:t>
        <a:bodyPr/>
        <a:lstStyle/>
        <a:p>
          <a:endParaRPr lang="fr-FR"/>
        </a:p>
      </dgm:t>
    </dgm:pt>
  </dgm:ptLst>
  <dgm:cxnLst>
    <dgm:cxn modelId="{9EF036C6-E911-485E-9DDA-712BE9820E5F}" type="presOf" srcId="{A1DBB1F4-E181-4A37-8D87-8D982CC5ABC4}" destId="{964D86CD-ACB2-47FB-AD51-4C421D4C60E4}" srcOrd="0" destOrd="0" presId="urn:microsoft.com/office/officeart/2005/8/layout/radial6"/>
    <dgm:cxn modelId="{A2A4AD1C-5CFD-4F21-951A-C2C3EC720E46}" type="presOf" srcId="{A3D6F869-FD3B-477E-8C0A-39995394ABDE}" destId="{E16D2B67-0C5E-4EFC-BADD-B6ECB2BDF826}" srcOrd="0" destOrd="0" presId="urn:microsoft.com/office/officeart/2005/8/layout/radial6"/>
    <dgm:cxn modelId="{513666A2-8CC7-43EB-88DC-F88A86E0A53F}" type="presOf" srcId="{CD59CFCF-020F-40BE-932E-79C4C03E150A}" destId="{4433B891-23A2-44B3-8B89-2F3E819FA389}" srcOrd="0" destOrd="0" presId="urn:microsoft.com/office/officeart/2005/8/layout/radial6"/>
    <dgm:cxn modelId="{6B4AA784-D0BE-4F87-9F1F-84AB075A1459}" type="presOf" srcId="{37F1D1AD-E14C-434D-9E77-4F7A6AB1CBC2}" destId="{FF5C416C-5394-4454-B0E5-CA777C79526A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6C9C97C9-4310-4328-BC5E-EF9F17CBE8D3}" srcId="{A1DBB1F4-E181-4A37-8D87-8D982CC5ABC4}" destId="{DB2D5C4A-5714-4E4A-B3C4-3D80575690E0}" srcOrd="4" destOrd="0" parTransId="{5601D242-9A1B-4B51-8672-579EF6058432}" sibTransId="{0F5DAC33-A324-4A34-BD71-9F3E7CDD8AA2}"/>
    <dgm:cxn modelId="{0FDAB3D4-C76B-40AD-B078-12CDF7D5B2A0}" srcId="{A1DBB1F4-E181-4A37-8D87-8D982CC5ABC4}" destId="{37F1D1AD-E14C-434D-9E77-4F7A6AB1CBC2}" srcOrd="2" destOrd="0" parTransId="{D0BCB766-5476-4F01-AF08-AFAEF86A0971}" sibTransId="{625692A2-3086-451C-8E30-999B78573D24}"/>
    <dgm:cxn modelId="{A8F5C586-6287-489F-A640-B5B06D64B006}" type="presOf" srcId="{0F5DAC33-A324-4A34-BD71-9F3E7CDD8AA2}" destId="{5273424B-6479-45DB-AD31-7A9FF60C17AB}" srcOrd="0" destOrd="0" presId="urn:microsoft.com/office/officeart/2005/8/layout/radial6"/>
    <dgm:cxn modelId="{5CC0D604-56E0-4E47-88DE-38EFC246ECA6}" type="presOf" srcId="{AE60C2EB-8D5C-4708-830C-0D3FD6FC37E8}" destId="{4ABCB3BB-34A2-4431-AFF2-C5A4A160ABD5}" srcOrd="0" destOrd="0" presId="urn:microsoft.com/office/officeart/2005/8/layout/radial6"/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E6F03AB4-EEE4-4B0C-B0E3-BF2032D72FA3}" type="presOf" srcId="{DCC5EF1F-6EA2-484B-A18A-C89FBD4AA2FD}" destId="{B1FAED4F-84DB-4436-9BF8-FB656B4B9556}" srcOrd="0" destOrd="0" presId="urn:microsoft.com/office/officeart/2005/8/layout/radial6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53CFED1B-118D-4630-BE65-820D6FC4A8C7}" srcId="{A1DBB1F4-E181-4A37-8D87-8D982CC5ABC4}" destId="{CD59CFCF-020F-40BE-932E-79C4C03E150A}" srcOrd="3" destOrd="0" parTransId="{4F799107-27EA-4864-A6E6-4CEFF5CCADA1}" sibTransId="{3F81055B-C493-42DA-BFDF-4954118A6259}"/>
    <dgm:cxn modelId="{BDBB45A7-25BD-4B39-B748-F17C424FD1F7}" type="presOf" srcId="{DB2D5C4A-5714-4E4A-B3C4-3D80575690E0}" destId="{8480D590-9D64-4157-B1C8-E76102F515D3}" srcOrd="0" destOrd="0" presId="urn:microsoft.com/office/officeart/2005/8/layout/radial6"/>
    <dgm:cxn modelId="{C8EC81BF-2CAA-4FAE-B9DF-3173A7DADDBF}" type="presOf" srcId="{625692A2-3086-451C-8E30-999B78573D24}" destId="{270613F9-4AA6-4C5E-B6FD-117FDE641A11}" srcOrd="0" destOrd="0" presId="urn:microsoft.com/office/officeart/2005/8/layout/radial6"/>
    <dgm:cxn modelId="{4806CAEE-CD41-4D0D-9719-228846AC4078}" type="presOf" srcId="{7D8F4734-91DC-4AF8-AC8A-2C3DBDA7F0FE}" destId="{FE374AF3-54AF-4B79-B00F-3065124459BA}" srcOrd="0" destOrd="0" presId="urn:microsoft.com/office/officeart/2005/8/layout/radial6"/>
    <dgm:cxn modelId="{C7053F6E-79F3-491A-8931-0F58EC48A579}" type="presOf" srcId="{3F81055B-C493-42DA-BFDF-4954118A6259}" destId="{23D3340C-418C-4C47-AEC6-87FE6B737EF0}" srcOrd="0" destOrd="0" presId="urn:microsoft.com/office/officeart/2005/8/layout/radial6"/>
    <dgm:cxn modelId="{E96EC075-7BA9-4AD6-AF76-1A732B77054C}" type="presOf" srcId="{DED7D1B3-2FBD-4E13-A1D9-6513DB7A5AA6}" destId="{C1310C62-F2EF-4477-B29B-06D5CF1E264C}" srcOrd="0" destOrd="0" presId="urn:microsoft.com/office/officeart/2005/8/layout/radial6"/>
    <dgm:cxn modelId="{6634233E-A76E-4DD3-A450-575F39267809}" type="presParOf" srcId="{E16D2B67-0C5E-4EFC-BADD-B6ECB2BDF826}" destId="{964D86CD-ACB2-47FB-AD51-4C421D4C60E4}" srcOrd="0" destOrd="0" presId="urn:microsoft.com/office/officeart/2005/8/layout/radial6"/>
    <dgm:cxn modelId="{5E4121FA-4FB6-428F-99D1-F7C33DD47230}" type="presParOf" srcId="{E16D2B67-0C5E-4EFC-BADD-B6ECB2BDF826}" destId="{B1FAED4F-84DB-4436-9BF8-FB656B4B9556}" srcOrd="1" destOrd="0" presId="urn:microsoft.com/office/officeart/2005/8/layout/radial6"/>
    <dgm:cxn modelId="{A6340DCF-B387-4CCD-B9D7-2B62DEB13CD2}" type="presParOf" srcId="{E16D2B67-0C5E-4EFC-BADD-B6ECB2BDF826}" destId="{6102080C-A61D-4EE4-BDFE-25969C9E528E}" srcOrd="2" destOrd="0" presId="urn:microsoft.com/office/officeart/2005/8/layout/radial6"/>
    <dgm:cxn modelId="{D9F775AF-65AE-479A-B340-57399461C372}" type="presParOf" srcId="{E16D2B67-0C5E-4EFC-BADD-B6ECB2BDF826}" destId="{C1310C62-F2EF-4477-B29B-06D5CF1E264C}" srcOrd="3" destOrd="0" presId="urn:microsoft.com/office/officeart/2005/8/layout/radial6"/>
    <dgm:cxn modelId="{B0DDBF18-0D92-4849-A313-74E6E8709988}" type="presParOf" srcId="{E16D2B67-0C5E-4EFC-BADD-B6ECB2BDF826}" destId="{FE374AF3-54AF-4B79-B00F-3065124459BA}" srcOrd="4" destOrd="0" presId="urn:microsoft.com/office/officeart/2005/8/layout/radial6"/>
    <dgm:cxn modelId="{8F29AE21-0C03-40BC-8E24-E416C5C23B87}" type="presParOf" srcId="{E16D2B67-0C5E-4EFC-BADD-B6ECB2BDF826}" destId="{BD0F289F-B687-4AB0-B34A-26F4725E4F8C}" srcOrd="5" destOrd="0" presId="urn:microsoft.com/office/officeart/2005/8/layout/radial6"/>
    <dgm:cxn modelId="{470B44FB-62BF-47E3-B16D-23FA6F66F11A}" type="presParOf" srcId="{E16D2B67-0C5E-4EFC-BADD-B6ECB2BDF826}" destId="{4ABCB3BB-34A2-4431-AFF2-C5A4A160ABD5}" srcOrd="6" destOrd="0" presId="urn:microsoft.com/office/officeart/2005/8/layout/radial6"/>
    <dgm:cxn modelId="{E1D01C0F-B3A4-42E4-B857-3EC72719512F}" type="presParOf" srcId="{E16D2B67-0C5E-4EFC-BADD-B6ECB2BDF826}" destId="{FF5C416C-5394-4454-B0E5-CA777C79526A}" srcOrd="7" destOrd="0" presId="urn:microsoft.com/office/officeart/2005/8/layout/radial6"/>
    <dgm:cxn modelId="{C9D238B1-16C3-4A28-A916-B50B99633D7C}" type="presParOf" srcId="{E16D2B67-0C5E-4EFC-BADD-B6ECB2BDF826}" destId="{23A3461D-0C8C-4AA1-A2EE-9196EA1268E9}" srcOrd="8" destOrd="0" presId="urn:microsoft.com/office/officeart/2005/8/layout/radial6"/>
    <dgm:cxn modelId="{66389B4A-FFD2-4B96-A034-FB16DCD818C8}" type="presParOf" srcId="{E16D2B67-0C5E-4EFC-BADD-B6ECB2BDF826}" destId="{270613F9-4AA6-4C5E-B6FD-117FDE641A11}" srcOrd="9" destOrd="0" presId="urn:microsoft.com/office/officeart/2005/8/layout/radial6"/>
    <dgm:cxn modelId="{7830EF4F-3CCF-4F83-A40C-1581D04E3C56}" type="presParOf" srcId="{E16D2B67-0C5E-4EFC-BADD-B6ECB2BDF826}" destId="{4433B891-23A2-44B3-8B89-2F3E819FA389}" srcOrd="10" destOrd="0" presId="urn:microsoft.com/office/officeart/2005/8/layout/radial6"/>
    <dgm:cxn modelId="{E3A8A197-0BA4-4310-A014-66911FA96990}" type="presParOf" srcId="{E16D2B67-0C5E-4EFC-BADD-B6ECB2BDF826}" destId="{3044A6A5-1D66-4190-BA07-BDFE9A5DD167}" srcOrd="11" destOrd="0" presId="urn:microsoft.com/office/officeart/2005/8/layout/radial6"/>
    <dgm:cxn modelId="{5EDBDAA3-4EF5-4CBA-AADB-5729F58DEAC7}" type="presParOf" srcId="{E16D2B67-0C5E-4EFC-BADD-B6ECB2BDF826}" destId="{23D3340C-418C-4C47-AEC6-87FE6B737EF0}" srcOrd="12" destOrd="0" presId="urn:microsoft.com/office/officeart/2005/8/layout/radial6"/>
    <dgm:cxn modelId="{299DD1F3-F4D1-42B4-9657-0C32B6BFC172}" type="presParOf" srcId="{E16D2B67-0C5E-4EFC-BADD-B6ECB2BDF826}" destId="{8480D590-9D64-4157-B1C8-E76102F515D3}" srcOrd="13" destOrd="0" presId="urn:microsoft.com/office/officeart/2005/8/layout/radial6"/>
    <dgm:cxn modelId="{A9A0E18D-45A5-4CBD-9612-70FEF4C31891}" type="presParOf" srcId="{E16D2B67-0C5E-4EFC-BADD-B6ECB2BDF826}" destId="{F460F2B8-F8D0-463B-BF7A-5DBD94E94397}" srcOrd="14" destOrd="0" presId="urn:microsoft.com/office/officeart/2005/8/layout/radial6"/>
    <dgm:cxn modelId="{472D47E9-5DFB-46A8-AC10-387E877ADFAE}" type="presParOf" srcId="{E16D2B67-0C5E-4EFC-BADD-B6ECB2BDF826}" destId="{5273424B-6479-45DB-AD31-7A9FF60C17AB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 smtClean="0"/>
            <a:t>GDF</a:t>
          </a:r>
          <a:endParaRPr lang="fr-FR" dirty="0"/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des </a:t>
          </a:r>
          <a:r>
            <a:rPr lang="en-GB" dirty="0" err="1" smtClean="0"/>
            <a:t>capacités</a:t>
          </a:r>
          <a:r>
            <a:rPr lang="en-GB" dirty="0" smtClean="0"/>
            <a:t> de production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 err="1" smtClean="0"/>
            <a:t>maintien</a:t>
          </a:r>
          <a:r>
            <a:rPr lang="en-GB" dirty="0" smtClean="0"/>
            <a:t> du bon </a:t>
          </a:r>
          <a:r>
            <a:rPr lang="en-GB" dirty="0" err="1" smtClean="0"/>
            <a:t>état</a:t>
          </a:r>
          <a:r>
            <a:rPr lang="en-GB" dirty="0" smtClean="0"/>
            <a:t> </a:t>
          </a:r>
          <a:r>
            <a:rPr lang="en-GB" dirty="0" err="1" smtClean="0"/>
            <a:t>sanitaire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37F1D1AD-E14C-434D-9E77-4F7A6AB1CBC2}">
      <dgm:prSet phldrT="[Texte]"/>
      <dgm:spPr/>
      <dgm:t>
        <a:bodyPr/>
        <a:lstStyle/>
        <a:p>
          <a:r>
            <a:rPr lang="en-GB" dirty="0" smtClean="0"/>
            <a:t>satisfaction de la </a:t>
          </a:r>
          <a:r>
            <a:rPr lang="en-GB" dirty="0" err="1" smtClean="0"/>
            <a:t>fonction</a:t>
          </a:r>
          <a:r>
            <a:rPr lang="en-GB" dirty="0" smtClean="0"/>
            <a:t> de production</a:t>
          </a:r>
          <a:endParaRPr lang="fr-FR" dirty="0"/>
        </a:p>
      </dgm:t>
    </dgm:pt>
    <dgm:pt modelId="{D0BCB766-5476-4F01-AF08-AFAEF86A0971}" type="parTrans" cxnId="{0FDAB3D4-C76B-40AD-B078-12CDF7D5B2A0}">
      <dgm:prSet/>
      <dgm:spPr/>
      <dgm:t>
        <a:bodyPr/>
        <a:lstStyle/>
        <a:p>
          <a:endParaRPr lang="fr-FR"/>
        </a:p>
      </dgm:t>
    </dgm:pt>
    <dgm:pt modelId="{625692A2-3086-451C-8E30-999B78573D24}" type="sibTrans" cxnId="{0FDAB3D4-C76B-40AD-B078-12CDF7D5B2A0}">
      <dgm:prSet/>
      <dgm:spPr/>
      <dgm:t>
        <a:bodyPr/>
        <a:lstStyle/>
        <a:p>
          <a:endParaRPr lang="fr-FR"/>
        </a:p>
      </dgm:t>
    </dgm:pt>
    <dgm:pt modelId="{CD59CFCF-020F-40BE-932E-79C4C03E150A}">
      <dgm:prSet phldrT="[Texte]"/>
      <dgm:spPr/>
      <dgm:t>
        <a:bodyPr/>
        <a:lstStyle/>
        <a:p>
          <a:r>
            <a:rPr lang="en-GB" dirty="0" smtClean="0"/>
            <a:t>respect de la </a:t>
          </a:r>
          <a:r>
            <a:rPr lang="en-GB" dirty="0" err="1" smtClean="0"/>
            <a:t>biodiversité</a:t>
          </a:r>
          <a:r>
            <a:rPr lang="en-GB" dirty="0" smtClean="0"/>
            <a:t> </a:t>
          </a:r>
          <a:endParaRPr lang="fr-FR" dirty="0"/>
        </a:p>
      </dgm:t>
    </dgm:pt>
    <dgm:pt modelId="{4F799107-27EA-4864-A6E6-4CEFF5CCADA1}" type="parTrans" cxnId="{53CFED1B-118D-4630-BE65-820D6FC4A8C7}">
      <dgm:prSet/>
      <dgm:spPr/>
      <dgm:t>
        <a:bodyPr/>
        <a:lstStyle/>
        <a:p>
          <a:endParaRPr lang="fr-FR"/>
        </a:p>
      </dgm:t>
    </dgm:pt>
    <dgm:pt modelId="{3F81055B-C493-42DA-BFDF-4954118A6259}" type="sibTrans" cxnId="{53CFED1B-118D-4630-BE65-820D6FC4A8C7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DB2D5C4A-5714-4E4A-B3C4-3D80575690E0}">
      <dgm:prSet phldrT="[Texte]"/>
      <dgm:spPr/>
      <dgm:t>
        <a:bodyPr/>
        <a:lstStyle/>
        <a:p>
          <a:r>
            <a:rPr lang="fr-FR" dirty="0" smtClean="0"/>
            <a:t>Fournir des services</a:t>
          </a:r>
          <a:endParaRPr lang="fr-FR" dirty="0"/>
        </a:p>
      </dgm:t>
    </dgm:pt>
    <dgm:pt modelId="{5601D242-9A1B-4B51-8672-579EF6058432}" type="parTrans" cxnId="{6C9C97C9-4310-4328-BC5E-EF9F17CBE8D3}">
      <dgm:prSet/>
      <dgm:spPr/>
      <dgm:t>
        <a:bodyPr/>
        <a:lstStyle/>
        <a:p>
          <a:endParaRPr lang="fr-FR"/>
        </a:p>
      </dgm:t>
    </dgm:pt>
    <dgm:pt modelId="{0F5DAC33-A324-4A34-BD71-9F3E7CDD8AA2}" type="sibTrans" cxnId="{6C9C97C9-4310-4328-BC5E-EF9F17CBE8D3}">
      <dgm:prSet/>
      <dgm:spPr/>
      <dgm:t>
        <a:bodyPr/>
        <a:lstStyle/>
        <a:p>
          <a:endParaRPr lang="fr-FR"/>
        </a:p>
      </dgm:t>
    </dgm:pt>
    <dgm:pt modelId="{46323470-80DF-4EE6-A2DF-28B4F3CB1F5F}">
      <dgm:prSet phldrT="[Texte]"/>
      <dgm:spPr/>
      <dgm:t>
        <a:bodyPr/>
        <a:lstStyle/>
        <a:p>
          <a:r>
            <a:rPr lang="en-GB" dirty="0" smtClean="0"/>
            <a:t>protection du sol et des </a:t>
          </a:r>
          <a:r>
            <a:rPr lang="en-GB" dirty="0" err="1" smtClean="0"/>
            <a:t>eaux</a:t>
          </a:r>
          <a:endParaRPr lang="fr-FR" dirty="0"/>
        </a:p>
      </dgm:t>
    </dgm:pt>
    <dgm:pt modelId="{CAA181FC-7095-4AA7-994B-4BF61B688396}" type="sibTrans" cxnId="{E319F889-8871-4075-9900-88C4D09FF61C}">
      <dgm:prSet/>
      <dgm:spPr/>
      <dgm:t>
        <a:bodyPr/>
        <a:lstStyle/>
        <a:p>
          <a:endParaRPr lang="fr-FR"/>
        </a:p>
      </dgm:t>
    </dgm:pt>
    <dgm:pt modelId="{C0264C5C-4128-44DB-A641-D59E59A914B4}" type="parTrans" cxnId="{E319F889-8871-4075-9900-88C4D09FF61C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64D86CD-ACB2-47FB-AD51-4C421D4C60E4}" type="pres">
      <dgm:prSet presAssocID="{A1DBB1F4-E181-4A37-8D87-8D982CC5ABC4}" presName="centerShape" presStyleLbl="node0" presStyleIdx="0" presStyleCnt="1"/>
      <dgm:spPr/>
      <dgm:t>
        <a:bodyPr/>
        <a:lstStyle/>
        <a:p>
          <a:endParaRPr lang="fr-FR"/>
        </a:p>
      </dgm:t>
    </dgm:pt>
    <dgm:pt modelId="{B1FAED4F-84DB-4436-9BF8-FB656B4B9556}" type="pres">
      <dgm:prSet presAssocID="{DCC5EF1F-6EA2-484B-A18A-C89FBD4AA2F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6"/>
      <dgm:spPr/>
      <dgm:t>
        <a:bodyPr/>
        <a:lstStyle/>
        <a:p>
          <a:endParaRPr lang="fr-FR"/>
        </a:p>
      </dgm:t>
    </dgm:pt>
    <dgm:pt modelId="{FE374AF3-54AF-4B79-B00F-3065124459BA}" type="pres">
      <dgm:prSet presAssocID="{7D8F4734-91DC-4AF8-AC8A-2C3DBDA7F0F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6"/>
      <dgm:spPr/>
      <dgm:t>
        <a:bodyPr/>
        <a:lstStyle/>
        <a:p>
          <a:endParaRPr lang="fr-FR"/>
        </a:p>
      </dgm:t>
    </dgm:pt>
    <dgm:pt modelId="{FF5C416C-5394-4454-B0E5-CA777C79526A}" type="pres">
      <dgm:prSet presAssocID="{37F1D1AD-E14C-434D-9E77-4F7A6AB1CBC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A3461D-0C8C-4AA1-A2EE-9196EA1268E9}" type="pres">
      <dgm:prSet presAssocID="{37F1D1AD-E14C-434D-9E77-4F7A6AB1CBC2}" presName="dummy" presStyleCnt="0"/>
      <dgm:spPr/>
    </dgm:pt>
    <dgm:pt modelId="{270613F9-4AA6-4C5E-B6FD-117FDE641A11}" type="pres">
      <dgm:prSet presAssocID="{625692A2-3086-451C-8E30-999B78573D24}" presName="sibTrans" presStyleLbl="sibTrans2D1" presStyleIdx="2" presStyleCnt="6"/>
      <dgm:spPr/>
      <dgm:t>
        <a:bodyPr/>
        <a:lstStyle/>
        <a:p>
          <a:endParaRPr lang="fr-FR"/>
        </a:p>
      </dgm:t>
    </dgm:pt>
    <dgm:pt modelId="{4433B891-23A2-44B3-8B89-2F3E819FA389}" type="pres">
      <dgm:prSet presAssocID="{CD59CFCF-020F-40BE-932E-79C4C03E150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044A6A5-1D66-4190-BA07-BDFE9A5DD167}" type="pres">
      <dgm:prSet presAssocID="{CD59CFCF-020F-40BE-932E-79C4C03E150A}" presName="dummy" presStyleCnt="0"/>
      <dgm:spPr/>
    </dgm:pt>
    <dgm:pt modelId="{23D3340C-418C-4C47-AEC6-87FE6B737EF0}" type="pres">
      <dgm:prSet presAssocID="{3F81055B-C493-42DA-BFDF-4954118A6259}" presName="sibTrans" presStyleLbl="sibTrans2D1" presStyleIdx="3" presStyleCnt="6"/>
      <dgm:spPr/>
      <dgm:t>
        <a:bodyPr/>
        <a:lstStyle/>
        <a:p>
          <a:endParaRPr lang="fr-FR"/>
        </a:p>
      </dgm:t>
    </dgm:pt>
    <dgm:pt modelId="{9832326F-E2D9-49BC-893A-87D18863EC42}" type="pres">
      <dgm:prSet presAssocID="{46323470-80DF-4EE6-A2DF-28B4F3CB1F5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0004A0D-E6AB-4A1D-B2B1-8C1CC1238A98}" type="pres">
      <dgm:prSet presAssocID="{46323470-80DF-4EE6-A2DF-28B4F3CB1F5F}" presName="dummy" presStyleCnt="0"/>
      <dgm:spPr/>
    </dgm:pt>
    <dgm:pt modelId="{85B35B95-112F-4BD0-97FC-957ACCB6FDD9}" type="pres">
      <dgm:prSet presAssocID="{CAA181FC-7095-4AA7-994B-4BF61B688396}" presName="sibTrans" presStyleLbl="sibTrans2D1" presStyleIdx="4" presStyleCnt="6"/>
      <dgm:spPr/>
      <dgm:t>
        <a:bodyPr/>
        <a:lstStyle/>
        <a:p>
          <a:endParaRPr lang="fr-FR"/>
        </a:p>
      </dgm:t>
    </dgm:pt>
    <dgm:pt modelId="{8480D590-9D64-4157-B1C8-E76102F515D3}" type="pres">
      <dgm:prSet presAssocID="{DB2D5C4A-5714-4E4A-B3C4-3D80575690E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460F2B8-F8D0-463B-BF7A-5DBD94E94397}" type="pres">
      <dgm:prSet presAssocID="{DB2D5C4A-5714-4E4A-B3C4-3D80575690E0}" presName="dummy" presStyleCnt="0"/>
      <dgm:spPr/>
    </dgm:pt>
    <dgm:pt modelId="{5273424B-6479-45DB-AD31-7A9FF60C17AB}" type="pres">
      <dgm:prSet presAssocID="{0F5DAC33-A324-4A34-BD71-9F3E7CDD8AA2}" presName="sibTrans" presStyleLbl="sibTrans2D1" presStyleIdx="5" presStyleCnt="6"/>
      <dgm:spPr/>
      <dgm:t>
        <a:bodyPr/>
        <a:lstStyle/>
        <a:p>
          <a:endParaRPr lang="fr-FR"/>
        </a:p>
      </dgm:t>
    </dgm:pt>
  </dgm:ptLst>
  <dgm:cxnLst>
    <dgm:cxn modelId="{F2C79763-BF70-43C1-94C1-0E83000C5574}" type="presOf" srcId="{DED7D1B3-2FBD-4E13-A1D9-6513DB7A5AA6}" destId="{C1310C62-F2EF-4477-B29B-06D5CF1E264C}" srcOrd="0" destOrd="0" presId="urn:microsoft.com/office/officeart/2005/8/layout/radial6"/>
    <dgm:cxn modelId="{285E44E6-2003-42DE-A62A-B35CEB31360E}" type="presOf" srcId="{37F1D1AD-E14C-434D-9E77-4F7A6AB1CBC2}" destId="{FF5C416C-5394-4454-B0E5-CA777C79526A}" srcOrd="0" destOrd="0" presId="urn:microsoft.com/office/officeart/2005/8/layout/radial6"/>
    <dgm:cxn modelId="{6A4158C2-4C61-463D-BFE6-23B3CB6B61DE}" type="presOf" srcId="{CAA181FC-7095-4AA7-994B-4BF61B688396}" destId="{85B35B95-112F-4BD0-97FC-957ACCB6FDD9}" srcOrd="0" destOrd="0" presId="urn:microsoft.com/office/officeart/2005/8/layout/radial6"/>
    <dgm:cxn modelId="{4D521298-8F03-443C-A416-3BE5A37D9CE7}" type="presOf" srcId="{DB2D5C4A-5714-4E4A-B3C4-3D80575690E0}" destId="{8480D590-9D64-4157-B1C8-E76102F515D3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6C9C97C9-4310-4328-BC5E-EF9F17CBE8D3}" srcId="{A1DBB1F4-E181-4A37-8D87-8D982CC5ABC4}" destId="{DB2D5C4A-5714-4E4A-B3C4-3D80575690E0}" srcOrd="5" destOrd="0" parTransId="{5601D242-9A1B-4B51-8672-579EF6058432}" sibTransId="{0F5DAC33-A324-4A34-BD71-9F3E7CDD8AA2}"/>
    <dgm:cxn modelId="{191D937C-523B-4ABB-88C4-0A577AD178CE}" type="presOf" srcId="{CD59CFCF-020F-40BE-932E-79C4C03E150A}" destId="{4433B891-23A2-44B3-8B89-2F3E819FA389}" srcOrd="0" destOrd="0" presId="urn:microsoft.com/office/officeart/2005/8/layout/radial6"/>
    <dgm:cxn modelId="{0FDAB3D4-C76B-40AD-B078-12CDF7D5B2A0}" srcId="{A1DBB1F4-E181-4A37-8D87-8D982CC5ABC4}" destId="{37F1D1AD-E14C-434D-9E77-4F7A6AB1CBC2}" srcOrd="2" destOrd="0" parTransId="{D0BCB766-5476-4F01-AF08-AFAEF86A0971}" sibTransId="{625692A2-3086-451C-8E30-999B78573D24}"/>
    <dgm:cxn modelId="{E319F889-8871-4075-9900-88C4D09FF61C}" srcId="{A1DBB1F4-E181-4A37-8D87-8D982CC5ABC4}" destId="{46323470-80DF-4EE6-A2DF-28B4F3CB1F5F}" srcOrd="4" destOrd="0" parTransId="{C0264C5C-4128-44DB-A641-D59E59A914B4}" sibTransId="{CAA181FC-7095-4AA7-994B-4BF61B688396}"/>
    <dgm:cxn modelId="{7FBF3DFB-672D-4B10-9412-731BF78F8D8D}" type="presOf" srcId="{625692A2-3086-451C-8E30-999B78573D24}" destId="{270613F9-4AA6-4C5E-B6FD-117FDE641A11}" srcOrd="0" destOrd="0" presId="urn:microsoft.com/office/officeart/2005/8/layout/radial6"/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70B62790-E1B5-48A6-8928-A7CE663A54AB}" type="presOf" srcId="{7D8F4734-91DC-4AF8-AC8A-2C3DBDA7F0FE}" destId="{FE374AF3-54AF-4B79-B00F-3065124459BA}" srcOrd="0" destOrd="0" presId="urn:microsoft.com/office/officeart/2005/8/layout/radial6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54B97A4E-61E4-4D82-AB45-69397C68B59F}" type="presOf" srcId="{AE60C2EB-8D5C-4708-830C-0D3FD6FC37E8}" destId="{4ABCB3BB-34A2-4431-AFF2-C5A4A160ABD5}" srcOrd="0" destOrd="0" presId="urn:microsoft.com/office/officeart/2005/8/layout/radial6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0E5D1F4B-7322-47DF-8741-D3ED2E6E4C1B}" type="presOf" srcId="{A3D6F869-FD3B-477E-8C0A-39995394ABDE}" destId="{E16D2B67-0C5E-4EFC-BADD-B6ECB2BDF826}" srcOrd="0" destOrd="0" presId="urn:microsoft.com/office/officeart/2005/8/layout/radial6"/>
    <dgm:cxn modelId="{53CFED1B-118D-4630-BE65-820D6FC4A8C7}" srcId="{A1DBB1F4-E181-4A37-8D87-8D982CC5ABC4}" destId="{CD59CFCF-020F-40BE-932E-79C4C03E150A}" srcOrd="3" destOrd="0" parTransId="{4F799107-27EA-4864-A6E6-4CEFF5CCADA1}" sibTransId="{3F81055B-C493-42DA-BFDF-4954118A6259}"/>
    <dgm:cxn modelId="{F3A8C460-D344-4748-A233-5A13D8DD7232}" type="presOf" srcId="{46323470-80DF-4EE6-A2DF-28B4F3CB1F5F}" destId="{9832326F-E2D9-49BC-893A-87D18863EC42}" srcOrd="0" destOrd="0" presId="urn:microsoft.com/office/officeart/2005/8/layout/radial6"/>
    <dgm:cxn modelId="{58C1A9E0-05AA-4C00-A112-565774F2C9CC}" type="presOf" srcId="{DCC5EF1F-6EA2-484B-A18A-C89FBD4AA2FD}" destId="{B1FAED4F-84DB-4436-9BF8-FB656B4B9556}" srcOrd="0" destOrd="0" presId="urn:microsoft.com/office/officeart/2005/8/layout/radial6"/>
    <dgm:cxn modelId="{1C17C63D-F526-4530-A7C5-992C0EB9564A}" type="presOf" srcId="{A1DBB1F4-E181-4A37-8D87-8D982CC5ABC4}" destId="{964D86CD-ACB2-47FB-AD51-4C421D4C60E4}" srcOrd="0" destOrd="0" presId="urn:microsoft.com/office/officeart/2005/8/layout/radial6"/>
    <dgm:cxn modelId="{A0FB00AB-12A2-4309-B128-885C711DAC5F}" type="presOf" srcId="{3F81055B-C493-42DA-BFDF-4954118A6259}" destId="{23D3340C-418C-4C47-AEC6-87FE6B737EF0}" srcOrd="0" destOrd="0" presId="urn:microsoft.com/office/officeart/2005/8/layout/radial6"/>
    <dgm:cxn modelId="{B40D6B21-067F-4388-9025-94373EDFD198}" type="presOf" srcId="{0F5DAC33-A324-4A34-BD71-9F3E7CDD8AA2}" destId="{5273424B-6479-45DB-AD31-7A9FF60C17AB}" srcOrd="0" destOrd="0" presId="urn:microsoft.com/office/officeart/2005/8/layout/radial6"/>
    <dgm:cxn modelId="{BDB70257-005A-4D08-9BBF-EBE20A38F4B6}" type="presParOf" srcId="{E16D2B67-0C5E-4EFC-BADD-B6ECB2BDF826}" destId="{964D86CD-ACB2-47FB-AD51-4C421D4C60E4}" srcOrd="0" destOrd="0" presId="urn:microsoft.com/office/officeart/2005/8/layout/radial6"/>
    <dgm:cxn modelId="{6A76CA99-CEB6-4CA1-94E3-4918FF2472F1}" type="presParOf" srcId="{E16D2B67-0C5E-4EFC-BADD-B6ECB2BDF826}" destId="{B1FAED4F-84DB-4436-9BF8-FB656B4B9556}" srcOrd="1" destOrd="0" presId="urn:microsoft.com/office/officeart/2005/8/layout/radial6"/>
    <dgm:cxn modelId="{88F07E01-6465-4FAF-B075-48590FEBCD88}" type="presParOf" srcId="{E16D2B67-0C5E-4EFC-BADD-B6ECB2BDF826}" destId="{6102080C-A61D-4EE4-BDFE-25969C9E528E}" srcOrd="2" destOrd="0" presId="urn:microsoft.com/office/officeart/2005/8/layout/radial6"/>
    <dgm:cxn modelId="{52A0FA53-AB02-4728-9569-578986464E5B}" type="presParOf" srcId="{E16D2B67-0C5E-4EFC-BADD-B6ECB2BDF826}" destId="{C1310C62-F2EF-4477-B29B-06D5CF1E264C}" srcOrd="3" destOrd="0" presId="urn:microsoft.com/office/officeart/2005/8/layout/radial6"/>
    <dgm:cxn modelId="{6397F494-6A57-46E1-8FDA-3E36BD124659}" type="presParOf" srcId="{E16D2B67-0C5E-4EFC-BADD-B6ECB2BDF826}" destId="{FE374AF3-54AF-4B79-B00F-3065124459BA}" srcOrd="4" destOrd="0" presId="urn:microsoft.com/office/officeart/2005/8/layout/radial6"/>
    <dgm:cxn modelId="{FC9DE2FA-FB7C-4A23-8716-07E3AE86FE8B}" type="presParOf" srcId="{E16D2B67-0C5E-4EFC-BADD-B6ECB2BDF826}" destId="{BD0F289F-B687-4AB0-B34A-26F4725E4F8C}" srcOrd="5" destOrd="0" presId="urn:microsoft.com/office/officeart/2005/8/layout/radial6"/>
    <dgm:cxn modelId="{F3F18DFA-61E4-4D5A-BF09-5D503470B3A5}" type="presParOf" srcId="{E16D2B67-0C5E-4EFC-BADD-B6ECB2BDF826}" destId="{4ABCB3BB-34A2-4431-AFF2-C5A4A160ABD5}" srcOrd="6" destOrd="0" presId="urn:microsoft.com/office/officeart/2005/8/layout/radial6"/>
    <dgm:cxn modelId="{A6E7109F-F261-4FF3-B5A0-D160F15B5088}" type="presParOf" srcId="{E16D2B67-0C5E-4EFC-BADD-B6ECB2BDF826}" destId="{FF5C416C-5394-4454-B0E5-CA777C79526A}" srcOrd="7" destOrd="0" presId="urn:microsoft.com/office/officeart/2005/8/layout/radial6"/>
    <dgm:cxn modelId="{625BD2D4-8549-4340-B5CD-06248DCA9CA9}" type="presParOf" srcId="{E16D2B67-0C5E-4EFC-BADD-B6ECB2BDF826}" destId="{23A3461D-0C8C-4AA1-A2EE-9196EA1268E9}" srcOrd="8" destOrd="0" presId="urn:microsoft.com/office/officeart/2005/8/layout/radial6"/>
    <dgm:cxn modelId="{75843A1C-73E5-4714-8D73-042693A110C6}" type="presParOf" srcId="{E16D2B67-0C5E-4EFC-BADD-B6ECB2BDF826}" destId="{270613F9-4AA6-4C5E-B6FD-117FDE641A11}" srcOrd="9" destOrd="0" presId="urn:microsoft.com/office/officeart/2005/8/layout/radial6"/>
    <dgm:cxn modelId="{CCDB63EC-A894-429D-B72F-348905991A01}" type="presParOf" srcId="{E16D2B67-0C5E-4EFC-BADD-B6ECB2BDF826}" destId="{4433B891-23A2-44B3-8B89-2F3E819FA389}" srcOrd="10" destOrd="0" presId="urn:microsoft.com/office/officeart/2005/8/layout/radial6"/>
    <dgm:cxn modelId="{3FE0668E-5AD6-4140-8E58-F8350DC2CAF1}" type="presParOf" srcId="{E16D2B67-0C5E-4EFC-BADD-B6ECB2BDF826}" destId="{3044A6A5-1D66-4190-BA07-BDFE9A5DD167}" srcOrd="11" destOrd="0" presId="urn:microsoft.com/office/officeart/2005/8/layout/radial6"/>
    <dgm:cxn modelId="{FFFA205F-0A41-4DAD-A864-7DAB93F83234}" type="presParOf" srcId="{E16D2B67-0C5E-4EFC-BADD-B6ECB2BDF826}" destId="{23D3340C-418C-4C47-AEC6-87FE6B737EF0}" srcOrd="12" destOrd="0" presId="urn:microsoft.com/office/officeart/2005/8/layout/radial6"/>
    <dgm:cxn modelId="{B1FAB6C4-9165-477C-86A5-B86F9B57206C}" type="presParOf" srcId="{E16D2B67-0C5E-4EFC-BADD-B6ECB2BDF826}" destId="{9832326F-E2D9-49BC-893A-87D18863EC42}" srcOrd="13" destOrd="0" presId="urn:microsoft.com/office/officeart/2005/8/layout/radial6"/>
    <dgm:cxn modelId="{A862F9DA-53BD-46A7-A8DD-800BCE0A8B91}" type="presParOf" srcId="{E16D2B67-0C5E-4EFC-BADD-B6ECB2BDF826}" destId="{30004A0D-E6AB-4A1D-B2B1-8C1CC1238A98}" srcOrd="14" destOrd="0" presId="urn:microsoft.com/office/officeart/2005/8/layout/radial6"/>
    <dgm:cxn modelId="{281AF499-B88F-4776-8E94-7DAE135A6D6A}" type="presParOf" srcId="{E16D2B67-0C5E-4EFC-BADD-B6ECB2BDF826}" destId="{85B35B95-112F-4BD0-97FC-957ACCB6FDD9}" srcOrd="15" destOrd="0" presId="urn:microsoft.com/office/officeart/2005/8/layout/radial6"/>
    <dgm:cxn modelId="{8C7668D6-EAC7-4581-A4FB-F60635794C73}" type="presParOf" srcId="{E16D2B67-0C5E-4EFC-BADD-B6ECB2BDF826}" destId="{8480D590-9D64-4157-B1C8-E76102F515D3}" srcOrd="16" destOrd="0" presId="urn:microsoft.com/office/officeart/2005/8/layout/radial6"/>
    <dgm:cxn modelId="{4BF91FF3-143F-4912-973A-381526F4D638}" type="presParOf" srcId="{E16D2B67-0C5E-4EFC-BADD-B6ECB2BDF826}" destId="{F460F2B8-F8D0-463B-BF7A-5DBD94E94397}" srcOrd="17" destOrd="0" presId="urn:microsoft.com/office/officeart/2005/8/layout/radial6"/>
    <dgm:cxn modelId="{DE1B8AB9-E5B3-46CD-ABD8-CFFBBABE4EC8}" type="presParOf" srcId="{E16D2B67-0C5E-4EFC-BADD-B6ECB2BDF826}" destId="{5273424B-6479-45DB-AD31-7A9FF60C17AB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62A5CC-7AFF-4674-9463-F7928CC38122}">
      <dsp:nvSpPr>
        <dsp:cNvPr id="0" name=""/>
        <dsp:cNvSpPr/>
      </dsp:nvSpPr>
      <dsp:spPr>
        <a:xfrm>
          <a:off x="472452" y="0"/>
          <a:ext cx="8558205" cy="25536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b="0" kern="1200"/>
            <a:t>Partie 1 : </a:t>
          </a:r>
          <a:r>
            <a:rPr lang="fr-FR" sz="3200" b="0" kern="1200"/>
            <a:t>Qu’est</a:t>
          </a:r>
          <a:r>
            <a:rPr lang="en-GB" sz="3200" b="0" kern="1200"/>
            <a:t> ce que la gestion durable des forêts ? </a:t>
          </a:r>
          <a:endParaRPr lang="fr-FR" sz="3200" b="0" kern="1200"/>
        </a:p>
      </dsp:txBody>
      <dsp:txXfrm>
        <a:off x="472452" y="0"/>
        <a:ext cx="8558205" cy="255365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9B3AF1-2869-402D-BC9B-84C0B3630E6D}">
      <dsp:nvSpPr>
        <dsp:cNvPr id="0" name=""/>
        <dsp:cNvSpPr/>
      </dsp:nvSpPr>
      <dsp:spPr>
        <a:xfrm>
          <a:off x="2199287" y="743863"/>
          <a:ext cx="4921835" cy="4921835"/>
        </a:xfrm>
        <a:prstGeom prst="blockArc">
          <a:avLst>
            <a:gd name="adj1" fmla="val 6266"/>
            <a:gd name="adj2" fmla="val 21593734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522555" y="2067135"/>
          <a:ext cx="2266529" cy="2266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200" kern="1200" dirty="0" smtClean="0"/>
            <a:t>GDF</a:t>
          </a:r>
          <a:endParaRPr lang="fr-FR" sz="6200" kern="1200" dirty="0"/>
        </a:p>
      </dsp:txBody>
      <dsp:txXfrm>
        <a:off x="3522555" y="2067135"/>
        <a:ext cx="2266529" cy="2266529"/>
      </dsp:txXfrm>
    </dsp:sp>
    <dsp:sp modelId="{43A58921-2EC5-4AD1-AA5C-33A90F5B54D6}">
      <dsp:nvSpPr>
        <dsp:cNvPr id="0" name=""/>
        <dsp:cNvSpPr/>
      </dsp:nvSpPr>
      <dsp:spPr>
        <a:xfrm>
          <a:off x="6266335" y="2407114"/>
          <a:ext cx="1586570" cy="15865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/>
            <a:t>maintien</a:t>
          </a:r>
          <a:r>
            <a:rPr lang="en-GB" sz="1600" kern="1200" dirty="0" smtClean="0"/>
            <a:t> des </a:t>
          </a:r>
          <a:r>
            <a:rPr lang="en-GB" sz="1600" kern="1200" dirty="0" err="1" smtClean="0"/>
            <a:t>capacités</a:t>
          </a:r>
          <a:r>
            <a:rPr lang="en-GB" sz="1600" kern="1200" dirty="0" smtClean="0"/>
            <a:t> de production</a:t>
          </a:r>
          <a:endParaRPr lang="fr-FR" sz="1600" kern="1200" dirty="0"/>
        </a:p>
      </dsp:txBody>
      <dsp:txXfrm>
        <a:off x="6266335" y="2407114"/>
        <a:ext cx="1586570" cy="158657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BCB3BB-34A2-4431-AFF2-C5A4A160ABD5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5400000"/>
            <a:gd name="adj2" fmla="val 16200000"/>
            <a:gd name="adj3" fmla="val 46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16200000"/>
            <a:gd name="adj2" fmla="val 5400000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522555" y="2067135"/>
          <a:ext cx="2266529" cy="2266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200" kern="1200" dirty="0" smtClean="0"/>
            <a:t>GDF</a:t>
          </a:r>
          <a:endParaRPr lang="fr-FR" sz="6200" kern="1200" dirty="0"/>
        </a:p>
      </dsp:txBody>
      <dsp:txXfrm>
        <a:off x="3522555" y="2067135"/>
        <a:ext cx="2266529" cy="2266529"/>
      </dsp:txXfrm>
    </dsp:sp>
    <dsp:sp modelId="{B1FAED4F-84DB-4436-9BF8-FB656B4B9556}">
      <dsp:nvSpPr>
        <dsp:cNvPr id="0" name=""/>
        <dsp:cNvSpPr/>
      </dsp:nvSpPr>
      <dsp:spPr>
        <a:xfrm>
          <a:off x="3862534" y="3313"/>
          <a:ext cx="1586570" cy="15865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/>
            <a:t>maintien</a:t>
          </a:r>
          <a:r>
            <a:rPr lang="en-GB" sz="1600" kern="1200" dirty="0" smtClean="0"/>
            <a:t> des </a:t>
          </a:r>
          <a:r>
            <a:rPr lang="en-GB" sz="1600" kern="1200" dirty="0" err="1" smtClean="0"/>
            <a:t>capacités</a:t>
          </a:r>
          <a:r>
            <a:rPr lang="en-GB" sz="1600" kern="1200" dirty="0" smtClean="0"/>
            <a:t> de production</a:t>
          </a:r>
          <a:endParaRPr lang="fr-FR" sz="1600" kern="1200" dirty="0"/>
        </a:p>
      </dsp:txBody>
      <dsp:txXfrm>
        <a:off x="3862534" y="3313"/>
        <a:ext cx="1586570" cy="1586570"/>
      </dsp:txXfrm>
    </dsp:sp>
    <dsp:sp modelId="{FE374AF3-54AF-4B79-B00F-3065124459BA}">
      <dsp:nvSpPr>
        <dsp:cNvPr id="0" name=""/>
        <dsp:cNvSpPr/>
      </dsp:nvSpPr>
      <dsp:spPr>
        <a:xfrm>
          <a:off x="3862534" y="4810915"/>
          <a:ext cx="1586570" cy="15865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/>
            <a:t>maintien</a:t>
          </a:r>
          <a:r>
            <a:rPr lang="en-GB" sz="1600" kern="1200" dirty="0" smtClean="0"/>
            <a:t> du bon </a:t>
          </a:r>
          <a:r>
            <a:rPr lang="en-GB" sz="1600" kern="1200" dirty="0" err="1" smtClean="0"/>
            <a:t>état</a:t>
          </a:r>
          <a:r>
            <a:rPr lang="en-GB" sz="1600" kern="1200" dirty="0" smtClean="0"/>
            <a:t> </a:t>
          </a:r>
          <a:r>
            <a:rPr lang="en-GB" sz="1600" kern="1200" dirty="0" err="1" smtClean="0"/>
            <a:t>sanitaire</a:t>
          </a:r>
          <a:endParaRPr lang="fr-FR" sz="1600" kern="1200" dirty="0"/>
        </a:p>
      </dsp:txBody>
      <dsp:txXfrm>
        <a:off x="3862534" y="4810915"/>
        <a:ext cx="1586570" cy="158657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0613F9-4AA6-4C5E-B6FD-117FDE641A11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9000000"/>
            <a:gd name="adj2" fmla="val 16200000"/>
            <a:gd name="adj3" fmla="val 463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3BB-34A2-4431-AFF2-C5A4A160ABD5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1800000"/>
            <a:gd name="adj2" fmla="val 9000000"/>
            <a:gd name="adj3" fmla="val 463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16200000"/>
            <a:gd name="adj2" fmla="val 1800000"/>
            <a:gd name="adj3" fmla="val 463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444124" y="2211575"/>
          <a:ext cx="2423390" cy="24233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500" kern="1200" dirty="0" smtClean="0"/>
            <a:t>GDF</a:t>
          </a:r>
          <a:endParaRPr lang="fr-FR" sz="6500" kern="1200" dirty="0"/>
        </a:p>
      </dsp:txBody>
      <dsp:txXfrm>
        <a:off x="3444124" y="2211575"/>
        <a:ext cx="2423390" cy="2423390"/>
      </dsp:txXfrm>
    </dsp:sp>
    <dsp:sp modelId="{B1FAED4F-84DB-4436-9BF8-FB656B4B9556}">
      <dsp:nvSpPr>
        <dsp:cNvPr id="0" name=""/>
        <dsp:cNvSpPr/>
      </dsp:nvSpPr>
      <dsp:spPr>
        <a:xfrm>
          <a:off x="3807633" y="3190"/>
          <a:ext cx="1696373" cy="169637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maintien</a:t>
          </a:r>
          <a:r>
            <a:rPr lang="en-GB" sz="1700" kern="1200" dirty="0" smtClean="0"/>
            <a:t> des </a:t>
          </a:r>
          <a:r>
            <a:rPr lang="en-GB" sz="1700" kern="1200" dirty="0" err="1" smtClean="0"/>
            <a:t>capacités</a:t>
          </a:r>
          <a:r>
            <a:rPr lang="en-GB" sz="1700" kern="1200" dirty="0" smtClean="0"/>
            <a:t> de production</a:t>
          </a:r>
          <a:endParaRPr lang="fr-FR" sz="1700" kern="1200" dirty="0"/>
        </a:p>
      </dsp:txBody>
      <dsp:txXfrm>
        <a:off x="3807633" y="3190"/>
        <a:ext cx="1696373" cy="1696373"/>
      </dsp:txXfrm>
    </dsp:sp>
    <dsp:sp modelId="{FE374AF3-54AF-4B79-B00F-3065124459BA}">
      <dsp:nvSpPr>
        <dsp:cNvPr id="0" name=""/>
        <dsp:cNvSpPr/>
      </dsp:nvSpPr>
      <dsp:spPr>
        <a:xfrm>
          <a:off x="6034958" y="3861030"/>
          <a:ext cx="1696373" cy="16963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maintien</a:t>
          </a:r>
          <a:r>
            <a:rPr lang="en-GB" sz="1700" kern="1200" dirty="0" smtClean="0"/>
            <a:t> du bon </a:t>
          </a:r>
          <a:r>
            <a:rPr lang="en-GB" sz="1700" kern="1200" dirty="0" err="1" smtClean="0"/>
            <a:t>état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sanitaire</a:t>
          </a:r>
          <a:endParaRPr lang="fr-FR" sz="1700" kern="1200" dirty="0"/>
        </a:p>
      </dsp:txBody>
      <dsp:txXfrm>
        <a:off x="6034958" y="3861030"/>
        <a:ext cx="1696373" cy="1696373"/>
      </dsp:txXfrm>
    </dsp:sp>
    <dsp:sp modelId="{FF5C416C-5394-4454-B0E5-CA777C79526A}">
      <dsp:nvSpPr>
        <dsp:cNvPr id="0" name=""/>
        <dsp:cNvSpPr/>
      </dsp:nvSpPr>
      <dsp:spPr>
        <a:xfrm>
          <a:off x="1580308" y="3861030"/>
          <a:ext cx="1696373" cy="169637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satisfaction de la </a:t>
          </a:r>
          <a:r>
            <a:rPr lang="en-GB" sz="1700" kern="1200" dirty="0" err="1" smtClean="0"/>
            <a:t>fonction</a:t>
          </a:r>
          <a:r>
            <a:rPr lang="en-GB" sz="1700" kern="1200" dirty="0" smtClean="0"/>
            <a:t> de production</a:t>
          </a:r>
          <a:endParaRPr lang="fr-FR" sz="1700" kern="1200" dirty="0"/>
        </a:p>
      </dsp:txBody>
      <dsp:txXfrm>
        <a:off x="1580308" y="3861030"/>
        <a:ext cx="1696373" cy="169637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D3340C-418C-4C47-AEC6-87FE6B737EF0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0613F9-4AA6-4C5E-B6FD-117FDE641A11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3BB-34A2-4431-AFF2-C5A4A160ABD5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522555" y="2067135"/>
          <a:ext cx="2266529" cy="2266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200" kern="1200" dirty="0" smtClean="0"/>
            <a:t>GDF</a:t>
          </a:r>
          <a:endParaRPr lang="fr-FR" sz="6200" kern="1200" dirty="0"/>
        </a:p>
      </dsp:txBody>
      <dsp:txXfrm>
        <a:off x="3522555" y="2067135"/>
        <a:ext cx="2266529" cy="2266529"/>
      </dsp:txXfrm>
    </dsp:sp>
    <dsp:sp modelId="{B1FAED4F-84DB-4436-9BF8-FB656B4B9556}">
      <dsp:nvSpPr>
        <dsp:cNvPr id="0" name=""/>
        <dsp:cNvSpPr/>
      </dsp:nvSpPr>
      <dsp:spPr>
        <a:xfrm>
          <a:off x="3862534" y="3313"/>
          <a:ext cx="1586570" cy="15865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/>
            <a:t>maintien</a:t>
          </a:r>
          <a:r>
            <a:rPr lang="en-GB" sz="1600" kern="1200" dirty="0" smtClean="0"/>
            <a:t> des </a:t>
          </a:r>
          <a:r>
            <a:rPr lang="en-GB" sz="1600" kern="1200" dirty="0" err="1" smtClean="0"/>
            <a:t>capacités</a:t>
          </a:r>
          <a:r>
            <a:rPr lang="en-GB" sz="1600" kern="1200" dirty="0" smtClean="0"/>
            <a:t> de production</a:t>
          </a:r>
          <a:endParaRPr lang="fr-FR" sz="1600" kern="1200" dirty="0"/>
        </a:p>
      </dsp:txBody>
      <dsp:txXfrm>
        <a:off x="3862534" y="3313"/>
        <a:ext cx="1586570" cy="1586570"/>
      </dsp:txXfrm>
    </dsp:sp>
    <dsp:sp modelId="{FE374AF3-54AF-4B79-B00F-3065124459BA}">
      <dsp:nvSpPr>
        <dsp:cNvPr id="0" name=""/>
        <dsp:cNvSpPr/>
      </dsp:nvSpPr>
      <dsp:spPr>
        <a:xfrm>
          <a:off x="6266335" y="2407114"/>
          <a:ext cx="1586570" cy="15865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/>
            <a:t>maintien</a:t>
          </a:r>
          <a:r>
            <a:rPr lang="en-GB" sz="1600" kern="1200" dirty="0" smtClean="0"/>
            <a:t> du bon </a:t>
          </a:r>
          <a:r>
            <a:rPr lang="en-GB" sz="1600" kern="1200" dirty="0" err="1" smtClean="0"/>
            <a:t>état</a:t>
          </a:r>
          <a:r>
            <a:rPr lang="en-GB" sz="1600" kern="1200" dirty="0" smtClean="0"/>
            <a:t> </a:t>
          </a:r>
          <a:r>
            <a:rPr lang="en-GB" sz="1600" kern="1200" dirty="0" err="1" smtClean="0"/>
            <a:t>sanitaire</a:t>
          </a:r>
          <a:endParaRPr lang="fr-FR" sz="1600" kern="1200" dirty="0"/>
        </a:p>
      </dsp:txBody>
      <dsp:txXfrm>
        <a:off x="6266335" y="2407114"/>
        <a:ext cx="1586570" cy="1586570"/>
      </dsp:txXfrm>
    </dsp:sp>
    <dsp:sp modelId="{FF5C416C-5394-4454-B0E5-CA777C79526A}">
      <dsp:nvSpPr>
        <dsp:cNvPr id="0" name=""/>
        <dsp:cNvSpPr/>
      </dsp:nvSpPr>
      <dsp:spPr>
        <a:xfrm>
          <a:off x="3862534" y="4810915"/>
          <a:ext cx="1586570" cy="15865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satisfaction de la </a:t>
          </a:r>
          <a:r>
            <a:rPr lang="en-GB" sz="1600" kern="1200" dirty="0" err="1" smtClean="0"/>
            <a:t>fonction</a:t>
          </a:r>
          <a:r>
            <a:rPr lang="en-GB" sz="1600" kern="1200" dirty="0" smtClean="0"/>
            <a:t> de production</a:t>
          </a:r>
          <a:endParaRPr lang="fr-FR" sz="1600" kern="1200" dirty="0"/>
        </a:p>
      </dsp:txBody>
      <dsp:txXfrm>
        <a:off x="3862534" y="4810915"/>
        <a:ext cx="1586570" cy="1586570"/>
      </dsp:txXfrm>
    </dsp:sp>
    <dsp:sp modelId="{4433B891-23A2-44B3-8B89-2F3E819FA389}">
      <dsp:nvSpPr>
        <dsp:cNvPr id="0" name=""/>
        <dsp:cNvSpPr/>
      </dsp:nvSpPr>
      <dsp:spPr>
        <a:xfrm>
          <a:off x="1458733" y="2407114"/>
          <a:ext cx="1586570" cy="15865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respect de la </a:t>
          </a:r>
          <a:r>
            <a:rPr lang="en-GB" sz="1600" kern="1200" dirty="0" err="1" smtClean="0"/>
            <a:t>biodiversité</a:t>
          </a:r>
          <a:r>
            <a:rPr lang="en-GB" sz="1600" kern="1200" dirty="0" smtClean="0"/>
            <a:t> </a:t>
          </a:r>
          <a:endParaRPr lang="fr-FR" sz="1600" kern="1200" dirty="0"/>
        </a:p>
      </dsp:txBody>
      <dsp:txXfrm>
        <a:off x="1458733" y="2407114"/>
        <a:ext cx="1586570" cy="158657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73424B-6479-45DB-AD31-7A9FF60C17AB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11880000"/>
            <a:gd name="adj2" fmla="val 16200000"/>
            <a:gd name="adj3" fmla="val 463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D3340C-418C-4C47-AEC6-87FE6B737EF0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7560000"/>
            <a:gd name="adj2" fmla="val 11880000"/>
            <a:gd name="adj3" fmla="val 463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0613F9-4AA6-4C5E-B6FD-117FDE641A11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3240000"/>
            <a:gd name="adj2" fmla="val 7560000"/>
            <a:gd name="adj3" fmla="val 463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3BB-34A2-4431-AFF2-C5A4A160ABD5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20520000"/>
            <a:gd name="adj2" fmla="val 3240000"/>
            <a:gd name="adj3" fmla="val 463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16200000"/>
            <a:gd name="adj2" fmla="val 20520000"/>
            <a:gd name="adj3" fmla="val 463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444124" y="2211575"/>
          <a:ext cx="2423390" cy="24233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500" kern="1200" dirty="0" smtClean="0"/>
            <a:t>GDF</a:t>
          </a:r>
          <a:endParaRPr lang="fr-FR" sz="6500" kern="1200" dirty="0"/>
        </a:p>
      </dsp:txBody>
      <dsp:txXfrm>
        <a:off x="3444124" y="2211575"/>
        <a:ext cx="2423390" cy="2423390"/>
      </dsp:txXfrm>
    </dsp:sp>
    <dsp:sp modelId="{B1FAED4F-84DB-4436-9BF8-FB656B4B9556}">
      <dsp:nvSpPr>
        <dsp:cNvPr id="0" name=""/>
        <dsp:cNvSpPr/>
      </dsp:nvSpPr>
      <dsp:spPr>
        <a:xfrm>
          <a:off x="3807633" y="3190"/>
          <a:ext cx="1696373" cy="169637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maintien</a:t>
          </a:r>
          <a:r>
            <a:rPr lang="en-GB" sz="1700" kern="1200" dirty="0" smtClean="0"/>
            <a:t> des </a:t>
          </a:r>
          <a:r>
            <a:rPr lang="en-GB" sz="1700" kern="1200" dirty="0" err="1" smtClean="0"/>
            <a:t>capacités</a:t>
          </a:r>
          <a:r>
            <a:rPr lang="en-GB" sz="1700" kern="1200" dirty="0" smtClean="0"/>
            <a:t> de production</a:t>
          </a:r>
          <a:endParaRPr lang="fr-FR" sz="1700" kern="1200" dirty="0"/>
        </a:p>
      </dsp:txBody>
      <dsp:txXfrm>
        <a:off x="3807633" y="3190"/>
        <a:ext cx="1696373" cy="1696373"/>
      </dsp:txXfrm>
    </dsp:sp>
    <dsp:sp modelId="{FE374AF3-54AF-4B79-B00F-3065124459BA}">
      <dsp:nvSpPr>
        <dsp:cNvPr id="0" name=""/>
        <dsp:cNvSpPr/>
      </dsp:nvSpPr>
      <dsp:spPr>
        <a:xfrm>
          <a:off x="6253649" y="1780325"/>
          <a:ext cx="1696373" cy="16963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maintien</a:t>
          </a:r>
          <a:r>
            <a:rPr lang="en-GB" sz="1700" kern="1200" dirty="0" smtClean="0"/>
            <a:t> du bon </a:t>
          </a:r>
          <a:r>
            <a:rPr lang="en-GB" sz="1700" kern="1200" dirty="0" err="1" smtClean="0"/>
            <a:t>état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sanitaire</a:t>
          </a:r>
          <a:endParaRPr lang="fr-FR" sz="1700" kern="1200" dirty="0"/>
        </a:p>
      </dsp:txBody>
      <dsp:txXfrm>
        <a:off x="6253649" y="1780325"/>
        <a:ext cx="1696373" cy="1696373"/>
      </dsp:txXfrm>
    </dsp:sp>
    <dsp:sp modelId="{FF5C416C-5394-4454-B0E5-CA777C79526A}">
      <dsp:nvSpPr>
        <dsp:cNvPr id="0" name=""/>
        <dsp:cNvSpPr/>
      </dsp:nvSpPr>
      <dsp:spPr>
        <a:xfrm>
          <a:off x="5319354" y="4655789"/>
          <a:ext cx="1696373" cy="169637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satisfaction de la </a:t>
          </a:r>
          <a:r>
            <a:rPr lang="en-GB" sz="1700" kern="1200" dirty="0" err="1" smtClean="0"/>
            <a:t>fonction</a:t>
          </a:r>
          <a:r>
            <a:rPr lang="en-GB" sz="1700" kern="1200" dirty="0" smtClean="0"/>
            <a:t> de production</a:t>
          </a:r>
          <a:endParaRPr lang="fr-FR" sz="1700" kern="1200" dirty="0"/>
        </a:p>
      </dsp:txBody>
      <dsp:txXfrm>
        <a:off x="5319354" y="4655789"/>
        <a:ext cx="1696373" cy="1696373"/>
      </dsp:txXfrm>
    </dsp:sp>
    <dsp:sp modelId="{4433B891-23A2-44B3-8B89-2F3E819FA389}">
      <dsp:nvSpPr>
        <dsp:cNvPr id="0" name=""/>
        <dsp:cNvSpPr/>
      </dsp:nvSpPr>
      <dsp:spPr>
        <a:xfrm>
          <a:off x="2295912" y="4655789"/>
          <a:ext cx="1696373" cy="169637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respect de la </a:t>
          </a:r>
          <a:r>
            <a:rPr lang="en-GB" sz="1700" kern="1200" dirty="0" err="1" smtClean="0"/>
            <a:t>biodiversité</a:t>
          </a:r>
          <a:r>
            <a:rPr lang="en-GB" sz="1700" kern="1200" dirty="0" smtClean="0"/>
            <a:t> </a:t>
          </a:r>
          <a:endParaRPr lang="fr-FR" sz="1700" kern="1200" dirty="0"/>
        </a:p>
      </dsp:txBody>
      <dsp:txXfrm>
        <a:off x="2295912" y="4655789"/>
        <a:ext cx="1696373" cy="1696373"/>
      </dsp:txXfrm>
    </dsp:sp>
    <dsp:sp modelId="{8480D590-9D64-4157-B1C8-E76102F515D3}">
      <dsp:nvSpPr>
        <dsp:cNvPr id="0" name=""/>
        <dsp:cNvSpPr/>
      </dsp:nvSpPr>
      <dsp:spPr>
        <a:xfrm>
          <a:off x="1361617" y="1780325"/>
          <a:ext cx="1696373" cy="169637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Fournir des services</a:t>
          </a:r>
          <a:endParaRPr lang="fr-FR" sz="1700" kern="1200" dirty="0"/>
        </a:p>
      </dsp:txBody>
      <dsp:txXfrm>
        <a:off x="1361617" y="1780325"/>
        <a:ext cx="1696373" cy="169637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73424B-6479-45DB-AD31-7A9FF60C17AB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12600000"/>
            <a:gd name="adj2" fmla="val 16200000"/>
            <a:gd name="adj3" fmla="val 452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35B95-112F-4BD0-97FC-957ACCB6FDD9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9000000"/>
            <a:gd name="adj2" fmla="val 12600000"/>
            <a:gd name="adj3" fmla="val 452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D3340C-418C-4C47-AEC6-87FE6B737EF0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5400000"/>
            <a:gd name="adj2" fmla="val 9000000"/>
            <a:gd name="adj3" fmla="val 452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0613F9-4AA6-4C5E-B6FD-117FDE641A11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1800000"/>
            <a:gd name="adj2" fmla="val 5400000"/>
            <a:gd name="adj3" fmla="val 452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3BB-34A2-4431-AFF2-C5A4A160ABD5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19800000"/>
            <a:gd name="adj2" fmla="val 1800000"/>
            <a:gd name="adj3" fmla="val 452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16200000"/>
            <a:gd name="adj2" fmla="val 19800000"/>
            <a:gd name="adj3" fmla="val 452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544152" y="2088732"/>
          <a:ext cx="2223335" cy="22233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470" tIns="77470" rIns="77470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100" kern="1200" dirty="0" smtClean="0"/>
            <a:t>GDF</a:t>
          </a:r>
          <a:endParaRPr lang="fr-FR" sz="6100" kern="1200" dirty="0"/>
        </a:p>
      </dsp:txBody>
      <dsp:txXfrm>
        <a:off x="3544152" y="2088732"/>
        <a:ext cx="2223335" cy="2223335"/>
      </dsp:txXfrm>
    </dsp:sp>
    <dsp:sp modelId="{B1FAED4F-84DB-4436-9BF8-FB656B4B9556}">
      <dsp:nvSpPr>
        <dsp:cNvPr id="0" name=""/>
        <dsp:cNvSpPr/>
      </dsp:nvSpPr>
      <dsp:spPr>
        <a:xfrm>
          <a:off x="3877652" y="1850"/>
          <a:ext cx="1556335" cy="155633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maintien</a:t>
          </a:r>
          <a:r>
            <a:rPr lang="en-GB" sz="1500" kern="1200" dirty="0" smtClean="0"/>
            <a:t> des </a:t>
          </a:r>
          <a:r>
            <a:rPr lang="en-GB" sz="1500" kern="1200" dirty="0" err="1" smtClean="0"/>
            <a:t>capacités</a:t>
          </a:r>
          <a:r>
            <a:rPr lang="en-GB" sz="1500" kern="1200" dirty="0" smtClean="0"/>
            <a:t> de production</a:t>
          </a:r>
          <a:endParaRPr lang="fr-FR" sz="1500" kern="1200" dirty="0"/>
        </a:p>
      </dsp:txBody>
      <dsp:txXfrm>
        <a:off x="3877652" y="1850"/>
        <a:ext cx="1556335" cy="1556335"/>
      </dsp:txXfrm>
    </dsp:sp>
    <dsp:sp modelId="{FE374AF3-54AF-4B79-B00F-3065124459BA}">
      <dsp:nvSpPr>
        <dsp:cNvPr id="0" name=""/>
        <dsp:cNvSpPr/>
      </dsp:nvSpPr>
      <dsp:spPr>
        <a:xfrm>
          <a:off x="5973764" y="1212041"/>
          <a:ext cx="1556335" cy="155633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maintien</a:t>
          </a:r>
          <a:r>
            <a:rPr lang="en-GB" sz="1500" kern="1200" dirty="0" smtClean="0"/>
            <a:t> du bon </a:t>
          </a:r>
          <a:r>
            <a:rPr lang="en-GB" sz="1500" kern="1200" dirty="0" err="1" smtClean="0"/>
            <a:t>état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sanitaire</a:t>
          </a:r>
          <a:endParaRPr lang="fr-FR" sz="1500" kern="1200" dirty="0"/>
        </a:p>
      </dsp:txBody>
      <dsp:txXfrm>
        <a:off x="5973764" y="1212041"/>
        <a:ext cx="1556335" cy="1556335"/>
      </dsp:txXfrm>
    </dsp:sp>
    <dsp:sp modelId="{FF5C416C-5394-4454-B0E5-CA777C79526A}">
      <dsp:nvSpPr>
        <dsp:cNvPr id="0" name=""/>
        <dsp:cNvSpPr/>
      </dsp:nvSpPr>
      <dsp:spPr>
        <a:xfrm>
          <a:off x="5973764" y="3632423"/>
          <a:ext cx="1556335" cy="15563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satisfaction de la </a:t>
          </a:r>
          <a:r>
            <a:rPr lang="en-GB" sz="1500" kern="1200" dirty="0" err="1" smtClean="0"/>
            <a:t>fonction</a:t>
          </a:r>
          <a:r>
            <a:rPr lang="en-GB" sz="1500" kern="1200" dirty="0" smtClean="0"/>
            <a:t> de production</a:t>
          </a:r>
          <a:endParaRPr lang="fr-FR" sz="1500" kern="1200" dirty="0"/>
        </a:p>
      </dsp:txBody>
      <dsp:txXfrm>
        <a:off x="5973764" y="3632423"/>
        <a:ext cx="1556335" cy="1556335"/>
      </dsp:txXfrm>
    </dsp:sp>
    <dsp:sp modelId="{4433B891-23A2-44B3-8B89-2F3E819FA389}">
      <dsp:nvSpPr>
        <dsp:cNvPr id="0" name=""/>
        <dsp:cNvSpPr/>
      </dsp:nvSpPr>
      <dsp:spPr>
        <a:xfrm>
          <a:off x="3877652" y="4842614"/>
          <a:ext cx="1556335" cy="155633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respect de la </a:t>
          </a:r>
          <a:r>
            <a:rPr lang="en-GB" sz="1500" kern="1200" dirty="0" err="1" smtClean="0"/>
            <a:t>biodiversité</a:t>
          </a:r>
          <a:r>
            <a:rPr lang="en-GB" sz="1500" kern="1200" dirty="0" smtClean="0"/>
            <a:t> </a:t>
          </a:r>
          <a:endParaRPr lang="fr-FR" sz="1500" kern="1200" dirty="0"/>
        </a:p>
      </dsp:txBody>
      <dsp:txXfrm>
        <a:off x="3877652" y="4842614"/>
        <a:ext cx="1556335" cy="1556335"/>
      </dsp:txXfrm>
    </dsp:sp>
    <dsp:sp modelId="{9832326F-E2D9-49BC-893A-87D18863EC42}">
      <dsp:nvSpPr>
        <dsp:cNvPr id="0" name=""/>
        <dsp:cNvSpPr/>
      </dsp:nvSpPr>
      <dsp:spPr>
        <a:xfrm>
          <a:off x="1781540" y="3632423"/>
          <a:ext cx="1556335" cy="155633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protection du sol et des </a:t>
          </a:r>
          <a:r>
            <a:rPr lang="en-GB" sz="1500" kern="1200" dirty="0" err="1" smtClean="0"/>
            <a:t>eaux</a:t>
          </a:r>
          <a:endParaRPr lang="fr-FR" sz="1500" kern="1200" dirty="0"/>
        </a:p>
      </dsp:txBody>
      <dsp:txXfrm>
        <a:off x="1781540" y="3632423"/>
        <a:ext cx="1556335" cy="1556335"/>
      </dsp:txXfrm>
    </dsp:sp>
    <dsp:sp modelId="{8480D590-9D64-4157-B1C8-E76102F515D3}">
      <dsp:nvSpPr>
        <dsp:cNvPr id="0" name=""/>
        <dsp:cNvSpPr/>
      </dsp:nvSpPr>
      <dsp:spPr>
        <a:xfrm>
          <a:off x="1781540" y="1212041"/>
          <a:ext cx="1556335" cy="155633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Fournir des services</a:t>
          </a:r>
          <a:endParaRPr lang="fr-FR" sz="1500" kern="1200" dirty="0"/>
        </a:p>
      </dsp:txBody>
      <dsp:txXfrm>
        <a:off x="1781540" y="1212041"/>
        <a:ext cx="1556335" cy="1556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E78B5-B6E2-4297-9F57-8F472E9CBD5E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D7562-0281-485C-A41F-77EA25904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xmlns="" id="{1C5F56F5-D430-42A9-A48E-289210A2E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1D04B1EF-7CA2-4825-ACFB-8129C4BB6E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xmlns="" id="{6D8682D6-5A69-4EC3-8D33-DD5313329A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958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611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1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8923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2021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9230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39610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4703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212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021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4084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2874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0931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3643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4194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2304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73D23-E620-4584-AB83-923F31765158}" type="datetimeFigureOut">
              <a:rPr lang="fr-FR" smtClean="0"/>
              <a:pPr/>
              <a:t>20/12/2019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C7A2E893-7082-48D6-850C-2CB323C5001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7DB17D49-7254-4FD1-AC37-48E847EA949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74A0CC67-8A6A-499B-80A4-8AF394A5B40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6" y="92209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5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10" Type="http://schemas.openxmlformats.org/officeDocument/2006/relationships/image" Target="../media/image3.jpeg"/><Relationship Id="rId4" Type="http://schemas.openxmlformats.org/officeDocument/2006/relationships/diagramData" Target="../diagrams/data6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10" Type="http://schemas.openxmlformats.org/officeDocument/2006/relationships/image" Target="../media/image3.jpeg"/><Relationship Id="rId4" Type="http://schemas.openxmlformats.org/officeDocument/2006/relationships/diagramData" Target="../diagrams/data7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inglink.com/scene/124792840813490995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c9iqqSIHDeSgqiZaa8MEn15Y0HStB_Mz05oxsbrGfa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3.jpeg"/><Relationship Id="rId4" Type="http://schemas.openxmlformats.org/officeDocument/2006/relationships/diagramData" Target="../diagrams/data2.xml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3.jpeg"/><Relationship Id="rId4" Type="http://schemas.openxmlformats.org/officeDocument/2006/relationships/diagramData" Target="../diagrams/data3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openxmlformats.org/officeDocument/2006/relationships/image" Target="../media/image3.jpeg"/><Relationship Id="rId4" Type="http://schemas.openxmlformats.org/officeDocument/2006/relationships/diagramData" Target="../diagrams/data4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10" Type="http://schemas.openxmlformats.org/officeDocument/2006/relationships/image" Target="../media/image3.jpeg"/><Relationship Id="rId4" Type="http://schemas.openxmlformats.org/officeDocument/2006/relationships/diagramData" Target="../diagrams/data5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9179DE42-5613-4B35-A1E6-6CCBAA13C7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EB898B32-3891-4C3A-8F58-C5969D2E90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4AE4806D-B8F9-4679-A68A-9BD21C01A3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xmlns="" id="{52FB45E9-914E-4471-AC87-E475CD5176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xmlns="" id="{C310626D-5743-49D4-8F7D-88C4F8F057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xmlns="" id="{3C195FC1-B568-4C72-9902-34CB35DDD7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xmlns="" id="{EF2BDF77-362C-43F0-8CBB-A969EC2AE0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xmlns="" id="{4BE96B01-3929-432D-B8C2-ADBCB74C2EF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2A6FCDE6-CDE2-4C51-B18E-A95CFB6797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08ECBE97-4D85-463C-8D32-2EE71B57F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8480" y="1073122"/>
            <a:ext cx="9113520" cy="2849671"/>
          </a:xfrm>
        </p:spPr>
        <p:txBody>
          <a:bodyPr>
            <a:normAutofit/>
          </a:bodyPr>
          <a:lstStyle/>
          <a:p>
            <a:pPr algn="l"/>
            <a:r>
              <a:rPr lang="en-US" sz="6000" dirty="0" err="1" smtClean="0">
                <a:solidFill>
                  <a:srgbClr val="FFFFFF"/>
                </a:solidFill>
              </a:rPr>
              <a:t>Gestion</a:t>
            </a:r>
            <a:r>
              <a:rPr lang="en-US" sz="6000" dirty="0" smtClean="0">
                <a:solidFill>
                  <a:srgbClr val="FFFFFF"/>
                </a:solidFill>
              </a:rPr>
              <a:t> </a:t>
            </a:r>
            <a:r>
              <a:rPr lang="en-US" sz="6000" dirty="0" err="1" smtClean="0">
                <a:solidFill>
                  <a:srgbClr val="FFFFFF"/>
                </a:solidFill>
              </a:rPr>
              <a:t>forestière</a:t>
            </a:r>
            <a:r>
              <a:rPr lang="en-US" sz="6000" dirty="0" smtClean="0">
                <a:solidFill>
                  <a:srgbClr val="FFFFFF"/>
                </a:solidFill>
              </a:rPr>
              <a:t> durable et Certification</a:t>
            </a:r>
            <a:br>
              <a:rPr lang="en-US" sz="6000" dirty="0" smtClean="0">
                <a:solidFill>
                  <a:srgbClr val="FFFFFF"/>
                </a:solidFill>
              </a:rPr>
            </a:b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C8DBC095-9634-48A4-9C89-22E818AF3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8104" y="3962088"/>
            <a:ext cx="6112077" cy="1186108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FFFFFF">
                    <a:alpha val="70000"/>
                  </a:srgbClr>
                </a:solidFill>
              </a:rPr>
              <a:t>Centre Forestier de la région Provence-Alpes-Côte d’Azur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93FF8C8E-510B-45DD-B8F6-6642E10F4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261" y="-8467"/>
            <a:ext cx="676346" cy="142759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xmlns="" id="{E01BBDBA-B281-41D0-BB92-09C4DBF0B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63001" y="157195"/>
            <a:ext cx="3303392" cy="94232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B2EE5ECC-A86F-4F69-BEE1-901625A6A1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75633" y="5227320"/>
            <a:ext cx="1266851" cy="146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2944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/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Critères de la </a:t>
            </a:r>
            <a:r>
              <a:rPr lang="fr-FR" sz="2800" b="1" dirty="0" smtClean="0">
                <a:solidFill>
                  <a:schemeClr val="accent5"/>
                </a:solidFill>
              </a:rPr>
              <a:t>Gestion forestière durable </a:t>
            </a:r>
            <a:r>
              <a:rPr lang="fr-FR" sz="2400" dirty="0" smtClean="0"/>
              <a:t>pour l’Union Européenne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Adoptés lors de la </a:t>
            </a:r>
            <a:r>
              <a:rPr lang="fr-FR" sz="2400" b="1" dirty="0" smtClean="0">
                <a:solidFill>
                  <a:schemeClr val="accent4"/>
                </a:solidFill>
              </a:rPr>
              <a:t>Conférence d’Helsinki (1993)</a:t>
            </a:r>
            <a:endParaRPr lang="fr-FR" sz="2400" b="1" dirty="0">
              <a:solidFill>
                <a:schemeClr val="accent4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/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Critères de la </a:t>
            </a:r>
            <a:r>
              <a:rPr lang="fr-FR" sz="2800" b="1" dirty="0" smtClean="0">
                <a:solidFill>
                  <a:schemeClr val="accent5"/>
                </a:solidFill>
              </a:rPr>
              <a:t>Gestion forestière durable </a:t>
            </a:r>
            <a:r>
              <a:rPr lang="fr-FR" sz="2400" dirty="0" smtClean="0"/>
              <a:t>pour l’Union Européenne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Adoptés lors de la </a:t>
            </a:r>
            <a:r>
              <a:rPr lang="fr-FR" sz="2400" b="1" dirty="0" smtClean="0">
                <a:solidFill>
                  <a:schemeClr val="accent4"/>
                </a:solidFill>
              </a:rPr>
              <a:t>Conférence d’Helsinki (1993)</a:t>
            </a:r>
            <a:endParaRPr lang="fr-FR" sz="2400" b="1" dirty="0">
              <a:solidFill>
                <a:schemeClr val="accent4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341120" y="1371600"/>
            <a:ext cx="8854440" cy="28956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b="1" dirty="0" smtClean="0">
                <a:solidFill>
                  <a:schemeClr val="tx1"/>
                </a:solidFill>
              </a:rPr>
              <a:t>Instructions pour cette partie </a:t>
            </a: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Dans cette partie, nous allons voir les grands principes de la gestion durable des forêts. </a:t>
            </a: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Afin de suivre la suite du cours, vous devez vous connecter sur le site </a:t>
            </a:r>
            <a:r>
              <a:rPr lang="fr-FR" b="1" dirty="0" err="1" smtClean="0">
                <a:solidFill>
                  <a:schemeClr val="tx1"/>
                </a:solidFill>
              </a:rPr>
              <a:t>Thinglink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et créer un compte gratuit.</a:t>
            </a: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Une fois cette étape réalisée, cliquez sur le lien ci-dessous et appuyer sur tous les boutons sur l’image qui apparaitra. Ces boutons permettent d’ouvrir des bulles contenant des informations.</a:t>
            </a:r>
          </a:p>
          <a:p>
            <a:pPr lvl="0"/>
            <a:r>
              <a:rPr lang="fr-FR" dirty="0" smtClean="0">
                <a:solidFill>
                  <a:schemeClr val="tx1"/>
                </a:solidFill>
              </a:rPr>
              <a:t>Vous devez lire attentivement chaque encadré en lien avec chaque bouton.</a:t>
            </a:r>
          </a:p>
          <a:p>
            <a:pPr lvl="0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Flèche courbée vers la droite 15"/>
          <p:cNvSpPr/>
          <p:nvPr/>
        </p:nvSpPr>
        <p:spPr>
          <a:xfrm>
            <a:off x="426720" y="4038600"/>
            <a:ext cx="1234440" cy="1600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1722120" y="4800600"/>
            <a:ext cx="7010400" cy="10515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  <a:hlinkClick r:id="rId3"/>
              </a:rPr>
              <a:t>https://www.thinglink.com/scene/1247928408134909953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684" y="0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61160" y="1920240"/>
            <a:ext cx="8717280" cy="150876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Bravo vous avez maintenant suivi l’ensemble de la première partie !!!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Merci de bien vouloir évaluer vos connaissances en répondant au questionnaire ci –dessous : </a:t>
            </a:r>
            <a:endParaRPr lang="fr-FR" dirty="0"/>
          </a:p>
        </p:txBody>
      </p:sp>
      <p:sp>
        <p:nvSpPr>
          <p:cNvPr id="14" name="Flèche courbée vers la droite 13"/>
          <p:cNvSpPr/>
          <p:nvPr/>
        </p:nvSpPr>
        <p:spPr>
          <a:xfrm>
            <a:off x="2255520" y="3550920"/>
            <a:ext cx="609600" cy="1143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3398520" y="4053840"/>
            <a:ext cx="6507480" cy="899160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hlinkClick r:id="rId3"/>
              </a:rPr>
              <a:t>https://docs.google.com/forms/d/1c9iqqSIHDeSgqiZaa8MEn15Y0HStB_Mz05oxsbrGfaY</a:t>
            </a:r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14" name="Diagramme 13"/>
          <p:cNvGraphicFramePr/>
          <p:nvPr/>
        </p:nvGraphicFramePr>
        <p:xfrm>
          <a:off x="1119187" y="2048827"/>
          <a:ext cx="9564053" cy="2553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" name="Image 16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78219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55320" y="3291840"/>
            <a:ext cx="3124200" cy="156966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err="1" smtClean="0"/>
              <a:t>Conference</a:t>
            </a:r>
            <a:r>
              <a:rPr lang="fr-FR" sz="3200" dirty="0" smtClean="0"/>
              <a:t> de Stockholm en 1972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8596668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28" name="Flèche droite 27"/>
          <p:cNvSpPr/>
          <p:nvPr/>
        </p:nvSpPr>
        <p:spPr>
          <a:xfrm>
            <a:off x="4053840" y="3291840"/>
            <a:ext cx="1615440" cy="9144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5791200" y="2865120"/>
            <a:ext cx="2148840" cy="2554545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Sommet de la terre à Rio de Janeiro en1992</a:t>
            </a:r>
            <a:endParaRPr lang="fr-FR" sz="3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55320" y="3291840"/>
            <a:ext cx="3124200" cy="156966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err="1" smtClean="0"/>
              <a:t>Conference</a:t>
            </a:r>
            <a:r>
              <a:rPr lang="fr-FR" sz="3200" dirty="0" smtClean="0"/>
              <a:t> de Stockholm en 1972</a:t>
            </a:r>
            <a:endParaRPr lang="fr-FR" sz="32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78219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7" name="Image 26" descr="Rio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68677" y="1728787"/>
            <a:ext cx="2900363" cy="3922253"/>
          </a:xfrm>
          <a:prstGeom prst="rect">
            <a:avLst/>
          </a:prstGeom>
          <a:ln w="19050">
            <a:solidFill>
              <a:schemeClr val="accent2"/>
            </a:solidFill>
          </a:ln>
        </p:spPr>
      </p:pic>
      <p:sp>
        <p:nvSpPr>
          <p:cNvPr id="28" name="Flèche droite 27"/>
          <p:cNvSpPr/>
          <p:nvPr/>
        </p:nvSpPr>
        <p:spPr>
          <a:xfrm>
            <a:off x="4053840" y="3291840"/>
            <a:ext cx="1615440" cy="9144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5791200" y="2865120"/>
            <a:ext cx="2148840" cy="2554545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Sommet de la terre à Rio de Janeiro en1992</a:t>
            </a:r>
            <a:endParaRPr lang="fr-FR" sz="3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55320" y="3291840"/>
            <a:ext cx="3124200" cy="156966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err="1" smtClean="0"/>
              <a:t>Conference</a:t>
            </a:r>
            <a:r>
              <a:rPr lang="fr-FR" sz="3200" dirty="0" smtClean="0"/>
              <a:t> de Stockholm en 1972</a:t>
            </a:r>
            <a:endParaRPr lang="fr-FR" sz="32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/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Critères de la </a:t>
            </a:r>
            <a:r>
              <a:rPr lang="fr-FR" sz="2800" b="1" dirty="0" smtClean="0">
                <a:solidFill>
                  <a:schemeClr val="accent5"/>
                </a:solidFill>
              </a:rPr>
              <a:t>Gestion forestière durable </a:t>
            </a:r>
            <a:r>
              <a:rPr lang="fr-FR" sz="2400" dirty="0" smtClean="0"/>
              <a:t>pour l’Union Européenne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Adoptés lors de la </a:t>
            </a:r>
            <a:r>
              <a:rPr lang="fr-FR" sz="2400" b="1" dirty="0" smtClean="0">
                <a:solidFill>
                  <a:schemeClr val="accent4"/>
                </a:solidFill>
              </a:rPr>
              <a:t>Conférence d’Helsinki (1993)</a:t>
            </a:r>
            <a:endParaRPr lang="fr-FR" sz="2400" b="1" dirty="0">
              <a:solidFill>
                <a:schemeClr val="accent4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/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Critères de la </a:t>
            </a:r>
            <a:r>
              <a:rPr lang="fr-FR" sz="2800" b="1" dirty="0" smtClean="0">
                <a:solidFill>
                  <a:schemeClr val="accent5"/>
                </a:solidFill>
              </a:rPr>
              <a:t>Gestion forestière durable </a:t>
            </a:r>
            <a:r>
              <a:rPr lang="fr-FR" sz="2400" dirty="0" smtClean="0"/>
              <a:t>pour l’Union Européenne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Adoptés lors de la </a:t>
            </a:r>
            <a:r>
              <a:rPr lang="fr-FR" sz="2400" b="1" dirty="0" smtClean="0">
                <a:solidFill>
                  <a:schemeClr val="accent4"/>
                </a:solidFill>
              </a:rPr>
              <a:t>Conférence d’Helsinki (1993)</a:t>
            </a:r>
            <a:endParaRPr lang="fr-FR" sz="2400" b="1" dirty="0">
              <a:solidFill>
                <a:schemeClr val="accent4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/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Critères de la </a:t>
            </a:r>
            <a:r>
              <a:rPr lang="fr-FR" sz="2800" b="1" dirty="0" smtClean="0">
                <a:solidFill>
                  <a:schemeClr val="accent5"/>
                </a:solidFill>
              </a:rPr>
              <a:t>Gestion forestière durable </a:t>
            </a:r>
            <a:r>
              <a:rPr lang="fr-FR" sz="2400" dirty="0" smtClean="0"/>
              <a:t>pour l’Union Européenne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Adoptés lors de la </a:t>
            </a:r>
            <a:r>
              <a:rPr lang="fr-FR" sz="2400" b="1" dirty="0" smtClean="0">
                <a:solidFill>
                  <a:schemeClr val="accent4"/>
                </a:solidFill>
              </a:rPr>
              <a:t>Conférence d’Helsinki (1993)</a:t>
            </a:r>
            <a:endParaRPr lang="fr-FR" sz="2400" b="1" dirty="0">
              <a:solidFill>
                <a:schemeClr val="accent4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80B86A7-A1EC-475B-9166-88902B033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Partie 1 : Qu’est ce que la Gestion Durable des Forêts ?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2C29CB1-9F74-4879-A6AF-AEA67B6F1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E2C7115-5336-410C-AD71-0F0952A2E5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/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Critères de la </a:t>
            </a:r>
            <a:r>
              <a:rPr lang="fr-FR" sz="2800" b="1" dirty="0" smtClean="0">
                <a:solidFill>
                  <a:schemeClr val="accent5"/>
                </a:solidFill>
              </a:rPr>
              <a:t>Gestion forestière durable </a:t>
            </a:r>
            <a:r>
              <a:rPr lang="fr-FR" sz="2400" dirty="0" smtClean="0"/>
              <a:t>pour l’Union Européenne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Adoptés lors de la </a:t>
            </a:r>
            <a:r>
              <a:rPr lang="fr-FR" sz="2400" b="1" dirty="0" smtClean="0">
                <a:solidFill>
                  <a:schemeClr val="accent4"/>
                </a:solidFill>
              </a:rPr>
              <a:t>Conférence d’Helsinki (1993)</a:t>
            </a:r>
            <a:endParaRPr lang="fr-FR" sz="2400" b="1" dirty="0">
              <a:solidFill>
                <a:schemeClr val="accent4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1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6681</TotalTime>
  <Words>534</Words>
  <Application>Microsoft Office PowerPoint</Application>
  <PresentationFormat>Personnalisé</PresentationFormat>
  <Paragraphs>89</Paragraphs>
  <Slides>13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Facette</vt:lpstr>
      <vt:lpstr>Gestion forestière durable et Certification </vt:lpstr>
      <vt:lpstr>Diapositive 2</vt:lpstr>
      <vt:lpstr>Partie 1 : Qu’est ce que la Gestion Durable des Forêts ?</vt:lpstr>
      <vt:lpstr>Partie 1 : Qu’est ce que la Gestion Durable des Forêts ?</vt:lpstr>
      <vt:lpstr>Partie 1 : Qu’est ce que la Gestion Durable des Forêts ?</vt:lpstr>
      <vt:lpstr>Partie 1 : Qu’est ce que la Gestion Durable des Forêts ?</vt:lpstr>
      <vt:lpstr>Partie 1 : Qu’est ce que la Gestion Durable des Forêts ?</vt:lpstr>
      <vt:lpstr>Partie 1 : Qu’est ce que la Gestion Durable des Forêts ?</vt:lpstr>
      <vt:lpstr>Partie 1 : Qu’est ce que la Gestion Durable des Forêts ?</vt:lpstr>
      <vt:lpstr>Partie 1 : Qu’est ce que la Gestion Durable des Forêts ?</vt:lpstr>
      <vt:lpstr>Partie 1 : Qu’est ce que la Gestion Durable des Forêts ?</vt:lpstr>
      <vt:lpstr>Partie 1 : Qu’est ce que la Gestion Durable des Forêts ?</vt:lpstr>
      <vt:lpstr>Partie 1 : Qu’est ce que la Gestion Durable des Forêts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Forest Managment and Certification</dc:title>
  <dc:creator>assistant assistant</dc:creator>
  <cp:lastModifiedBy>Windows User</cp:lastModifiedBy>
  <cp:revision>44</cp:revision>
  <dcterms:created xsi:type="dcterms:W3CDTF">2019-06-11T12:37:09Z</dcterms:created>
  <dcterms:modified xsi:type="dcterms:W3CDTF">2019-12-20T08:26:39Z</dcterms:modified>
</cp:coreProperties>
</file>